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6" r:id="rId5"/>
    <p:sldId id="265" r:id="rId6"/>
    <p:sldId id="260" r:id="rId7"/>
    <p:sldId id="261" r:id="rId8"/>
    <p:sldId id="262" r:id="rId9"/>
    <p:sldId id="263" r:id="rId10"/>
    <p:sldId id="264"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1BD7A9-FF89-4163-82E6-9904A90DA0B3}" type="datetimeFigureOut">
              <a:rPr lang="ru-RU" smtClean="0"/>
              <a:pPr/>
              <a:t>20.01.2016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C4E75-09F0-46BD-A67A-7A84BC9BCF1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3298ACB5-7A0E-4A3D-8090-6763DFB9CD2B}" type="slidenum">
              <a:rPr lang="ru-RU" smtClean="0"/>
              <a:pPr/>
              <a:t>8</a:t>
            </a:fld>
            <a:endParaRPr lang="ru-RU"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r>
              <a:rPr lang="ru-RU" dirty="0" smtClean="0"/>
              <a:t>Пригласите к компьютеру ученика</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7D14906B-9221-4EA4-89F6-3502F484258E}" type="slidenum">
              <a:rPr lang="ru-RU" smtClean="0"/>
              <a:pPr>
                <a:defRPr/>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41.gif"/><Relationship Id="rId5" Type="http://schemas.openxmlformats.org/officeDocument/2006/relationships/image" Target="../media/image40.png"/><Relationship Id="rId4" Type="http://schemas.openxmlformats.org/officeDocument/2006/relationships/image" Target="../media/image39.gif"/></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9.gif"/><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gif"/><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gif"/><Relationship Id="rId2" Type="http://schemas.openxmlformats.org/officeDocument/2006/relationships/image" Target="../media/image23.gif"/><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gif"/><Relationship Id="rId5" Type="http://schemas.openxmlformats.org/officeDocument/2006/relationships/image" Target="../media/image26.png"/><Relationship Id="rId15" Type="http://schemas.openxmlformats.org/officeDocument/2006/relationships/image" Target="../media/image36.gif"/><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3" descr="0037"/>
          <p:cNvPicPr>
            <a:picLocks noChangeAspect="1" noChangeArrowheads="1"/>
          </p:cNvPicPr>
          <p:nvPr/>
        </p:nvPicPr>
        <p:blipFill>
          <a:blip r:embed="rId2" cstate="screen"/>
          <a:srcRect/>
          <a:stretch>
            <a:fillRect/>
          </a:stretch>
        </p:blipFill>
        <p:spPr bwMode="auto">
          <a:xfrm>
            <a:off x="4000496" y="3068638"/>
            <a:ext cx="2913062" cy="3789362"/>
          </a:xfrm>
          <a:prstGeom prst="rect">
            <a:avLst/>
          </a:prstGeom>
          <a:noFill/>
          <a:ln w="9525">
            <a:noFill/>
            <a:miter lim="800000"/>
            <a:headEnd/>
            <a:tailEnd/>
          </a:ln>
        </p:spPr>
      </p:pic>
      <p:pic>
        <p:nvPicPr>
          <p:cNvPr id="18435" name="Picture 4" descr="пират"/>
          <p:cNvPicPr>
            <a:picLocks noChangeAspect="1" noChangeArrowheads="1"/>
          </p:cNvPicPr>
          <p:nvPr/>
        </p:nvPicPr>
        <p:blipFill>
          <a:blip r:embed="rId3" cstate="screen"/>
          <a:srcRect/>
          <a:stretch>
            <a:fillRect/>
          </a:stretch>
        </p:blipFill>
        <p:spPr bwMode="auto">
          <a:xfrm>
            <a:off x="250825" y="3160713"/>
            <a:ext cx="3024188" cy="3697287"/>
          </a:xfrm>
          <a:prstGeom prst="rect">
            <a:avLst/>
          </a:prstGeom>
          <a:noFill/>
          <a:ln w="9525">
            <a:noFill/>
            <a:miter lim="800000"/>
            <a:headEnd/>
            <a:tailEnd/>
          </a:ln>
        </p:spPr>
      </p:pic>
      <p:pic>
        <p:nvPicPr>
          <p:cNvPr id="18436" name="Picture 5" descr="0009"/>
          <p:cNvPicPr>
            <a:picLocks noChangeAspect="1" noChangeArrowheads="1" noCrop="1"/>
          </p:cNvPicPr>
          <p:nvPr/>
        </p:nvPicPr>
        <p:blipFill>
          <a:blip r:embed="rId4" cstate="screen"/>
          <a:srcRect/>
          <a:stretch>
            <a:fillRect/>
          </a:stretch>
        </p:blipFill>
        <p:spPr bwMode="auto">
          <a:xfrm>
            <a:off x="7885113" y="0"/>
            <a:ext cx="865187" cy="647700"/>
          </a:xfrm>
          <a:prstGeom prst="rect">
            <a:avLst/>
          </a:prstGeom>
          <a:noFill/>
          <a:ln w="9525">
            <a:noFill/>
            <a:miter lim="800000"/>
            <a:headEnd/>
            <a:tailEnd/>
          </a:ln>
        </p:spPr>
      </p:pic>
      <p:pic>
        <p:nvPicPr>
          <p:cNvPr id="18437" name="Picture 6" descr="0009"/>
          <p:cNvPicPr>
            <a:picLocks noChangeAspect="1" noChangeArrowheads="1" noCrop="1"/>
          </p:cNvPicPr>
          <p:nvPr/>
        </p:nvPicPr>
        <p:blipFill>
          <a:blip r:embed="rId4" cstate="screen"/>
          <a:srcRect/>
          <a:stretch>
            <a:fillRect/>
          </a:stretch>
        </p:blipFill>
        <p:spPr bwMode="auto">
          <a:xfrm flipH="1">
            <a:off x="1219200" y="1752600"/>
            <a:ext cx="865188" cy="576263"/>
          </a:xfrm>
          <a:prstGeom prst="rect">
            <a:avLst/>
          </a:prstGeom>
          <a:noFill/>
          <a:ln w="9525">
            <a:noFill/>
            <a:miter lim="800000"/>
            <a:headEnd/>
            <a:tailEnd/>
          </a:ln>
        </p:spPr>
      </p:pic>
      <p:pic>
        <p:nvPicPr>
          <p:cNvPr id="18438" name="Picture 9" descr="звезды"/>
          <p:cNvPicPr>
            <a:picLocks noChangeAspect="1" noChangeArrowheads="1" noCrop="1"/>
          </p:cNvPicPr>
          <p:nvPr/>
        </p:nvPicPr>
        <p:blipFill>
          <a:blip r:embed="rId5" cstate="screen"/>
          <a:srcRect/>
          <a:stretch>
            <a:fillRect/>
          </a:stretch>
        </p:blipFill>
        <p:spPr bwMode="auto">
          <a:xfrm>
            <a:off x="395288" y="260350"/>
            <a:ext cx="792162" cy="720725"/>
          </a:xfrm>
          <a:prstGeom prst="rect">
            <a:avLst/>
          </a:prstGeom>
          <a:noFill/>
          <a:ln w="9525">
            <a:noFill/>
            <a:miter lim="800000"/>
            <a:headEnd/>
            <a:tailEnd/>
          </a:ln>
        </p:spPr>
      </p:pic>
      <p:pic>
        <p:nvPicPr>
          <p:cNvPr id="18439" name="Picture 10" descr="звезды"/>
          <p:cNvPicPr>
            <a:picLocks noChangeAspect="1" noChangeArrowheads="1" noCrop="1"/>
          </p:cNvPicPr>
          <p:nvPr/>
        </p:nvPicPr>
        <p:blipFill>
          <a:blip r:embed="rId5" cstate="screen"/>
          <a:srcRect/>
          <a:stretch>
            <a:fillRect/>
          </a:stretch>
        </p:blipFill>
        <p:spPr bwMode="auto">
          <a:xfrm>
            <a:off x="3203575" y="1125538"/>
            <a:ext cx="792163" cy="720725"/>
          </a:xfrm>
          <a:prstGeom prst="rect">
            <a:avLst/>
          </a:prstGeom>
          <a:noFill/>
          <a:ln w="9525">
            <a:noFill/>
            <a:miter lim="800000"/>
            <a:headEnd/>
            <a:tailEnd/>
          </a:ln>
        </p:spPr>
      </p:pic>
      <p:pic>
        <p:nvPicPr>
          <p:cNvPr id="18440" name="Picture 11" descr="звезды"/>
          <p:cNvPicPr>
            <a:picLocks noChangeAspect="1" noChangeArrowheads="1" noCrop="1"/>
          </p:cNvPicPr>
          <p:nvPr/>
        </p:nvPicPr>
        <p:blipFill>
          <a:blip r:embed="rId5" cstate="screen"/>
          <a:srcRect/>
          <a:stretch>
            <a:fillRect/>
          </a:stretch>
        </p:blipFill>
        <p:spPr bwMode="auto">
          <a:xfrm>
            <a:off x="7086600" y="304800"/>
            <a:ext cx="792163" cy="720725"/>
          </a:xfrm>
          <a:prstGeom prst="rect">
            <a:avLst/>
          </a:prstGeom>
          <a:noFill/>
          <a:ln w="9525">
            <a:noFill/>
            <a:miter lim="800000"/>
            <a:headEnd/>
            <a:tailEnd/>
          </a:ln>
        </p:spPr>
      </p:pic>
      <p:pic>
        <p:nvPicPr>
          <p:cNvPr id="18441" name="Picture 12" descr="звезды"/>
          <p:cNvPicPr>
            <a:picLocks noChangeAspect="1" noChangeArrowheads="1" noCrop="1"/>
          </p:cNvPicPr>
          <p:nvPr/>
        </p:nvPicPr>
        <p:blipFill>
          <a:blip r:embed="rId5" cstate="screen"/>
          <a:srcRect/>
          <a:stretch>
            <a:fillRect/>
          </a:stretch>
        </p:blipFill>
        <p:spPr bwMode="auto">
          <a:xfrm>
            <a:off x="8101013" y="1052513"/>
            <a:ext cx="792162" cy="720725"/>
          </a:xfrm>
          <a:prstGeom prst="rect">
            <a:avLst/>
          </a:prstGeom>
          <a:noFill/>
          <a:ln w="9525">
            <a:noFill/>
            <a:miter lim="800000"/>
            <a:headEnd/>
            <a:tailEnd/>
          </a:ln>
        </p:spPr>
      </p:pic>
      <p:pic>
        <p:nvPicPr>
          <p:cNvPr id="18442" name="Picture 13" descr="звезды"/>
          <p:cNvPicPr>
            <a:picLocks noChangeAspect="1" noChangeArrowheads="1" noCrop="1"/>
          </p:cNvPicPr>
          <p:nvPr/>
        </p:nvPicPr>
        <p:blipFill>
          <a:blip r:embed="rId5" cstate="screen"/>
          <a:srcRect/>
          <a:stretch>
            <a:fillRect/>
          </a:stretch>
        </p:blipFill>
        <p:spPr bwMode="auto">
          <a:xfrm>
            <a:off x="2555875" y="0"/>
            <a:ext cx="792163" cy="720725"/>
          </a:xfrm>
          <a:prstGeom prst="rect">
            <a:avLst/>
          </a:prstGeom>
          <a:noFill/>
          <a:ln w="9525">
            <a:noFill/>
            <a:miter lim="800000"/>
            <a:headEnd/>
            <a:tailEnd/>
          </a:ln>
        </p:spPr>
      </p:pic>
      <p:pic>
        <p:nvPicPr>
          <p:cNvPr id="18443" name="Picture 14" descr="звезды"/>
          <p:cNvPicPr>
            <a:picLocks noChangeAspect="1" noChangeArrowheads="1" noCrop="1"/>
          </p:cNvPicPr>
          <p:nvPr/>
        </p:nvPicPr>
        <p:blipFill>
          <a:blip r:embed="rId5" cstate="screen"/>
          <a:srcRect/>
          <a:stretch>
            <a:fillRect/>
          </a:stretch>
        </p:blipFill>
        <p:spPr bwMode="auto">
          <a:xfrm>
            <a:off x="179388" y="1052513"/>
            <a:ext cx="792162" cy="720725"/>
          </a:xfrm>
          <a:prstGeom prst="rect">
            <a:avLst/>
          </a:prstGeom>
          <a:noFill/>
          <a:ln w="9525">
            <a:noFill/>
            <a:miter lim="800000"/>
            <a:headEnd/>
            <a:tailEnd/>
          </a:ln>
        </p:spPr>
      </p:pic>
      <p:sp>
        <p:nvSpPr>
          <p:cNvPr id="35857" name="AutoShape 17"/>
          <p:cNvSpPr>
            <a:spLocks noChangeArrowheads="1"/>
          </p:cNvSpPr>
          <p:nvPr/>
        </p:nvSpPr>
        <p:spPr bwMode="auto">
          <a:xfrm flipH="1">
            <a:off x="2214546" y="1500174"/>
            <a:ext cx="5143536" cy="1787536"/>
          </a:xfrm>
          <a:prstGeom prst="cloudCallout">
            <a:avLst>
              <a:gd name="adj1" fmla="val 54231"/>
              <a:gd name="adj2" fmla="val 91699"/>
            </a:avLst>
          </a:prstGeom>
          <a:solidFill>
            <a:schemeClr val="accent6">
              <a:lumMod val="60000"/>
              <a:lumOff val="40000"/>
            </a:schemeClr>
          </a:solidFill>
          <a:ln w="9525">
            <a:solidFill>
              <a:schemeClr val="tx1"/>
            </a:solidFill>
            <a:round/>
            <a:headEnd/>
            <a:tailEnd/>
          </a:ln>
          <a:effectLst/>
        </p:spPr>
        <p:txBody>
          <a:bodyPr/>
          <a:lstStyle/>
          <a:p>
            <a:pPr algn="ctr">
              <a:defRPr/>
            </a:pPr>
            <a:r>
              <a:rPr lang="kk-KZ" sz="7200" i="1" dirty="0" smtClean="0">
                <a:ln>
                  <a:solidFill>
                    <a:schemeClr val="accent2">
                      <a:lumMod val="75000"/>
                    </a:schemeClr>
                  </a:solidFill>
                </a:ln>
                <a:solidFill>
                  <a:srgbClr val="FFFF00"/>
                </a:solidFill>
                <a:effectLst>
                  <a:outerShdw blurRad="38100" dist="38100" dir="2700000" algn="tl">
                    <a:srgbClr val="000000"/>
                  </a:outerShdw>
                </a:effectLst>
                <a:latin typeface="KZ Taurus" pitchFamily="2" charset="0"/>
              </a:rPr>
              <a:t>Бақытты сәт.</a:t>
            </a:r>
          </a:p>
          <a:p>
            <a:pPr algn="ctr">
              <a:defRPr/>
            </a:pPr>
            <a:endParaRPr lang="ru-RU" sz="7200" i="1" dirty="0">
              <a:ln>
                <a:solidFill>
                  <a:schemeClr val="accent2">
                    <a:lumMod val="75000"/>
                  </a:schemeClr>
                </a:solidFill>
              </a:ln>
              <a:solidFill>
                <a:srgbClr val="FFFF00"/>
              </a:solidFill>
              <a:effectLst>
                <a:outerShdw blurRad="38100" dist="38100" dir="2700000" algn="tl">
                  <a:srgbClr val="000000"/>
                </a:outerShdw>
              </a:effectLst>
              <a:latin typeface="KZ Taurus" pitchFamily="2" charset="0"/>
            </a:endParaRPr>
          </a:p>
        </p:txBody>
      </p:sp>
      <p:pic>
        <p:nvPicPr>
          <p:cNvPr id="18445" name="Picture 18" descr="0009"/>
          <p:cNvPicPr>
            <a:picLocks noChangeAspect="1" noChangeArrowheads="1" noCrop="1"/>
          </p:cNvPicPr>
          <p:nvPr/>
        </p:nvPicPr>
        <p:blipFill>
          <a:blip r:embed="rId4" cstate="screen"/>
          <a:srcRect/>
          <a:stretch>
            <a:fillRect/>
          </a:stretch>
        </p:blipFill>
        <p:spPr bwMode="auto">
          <a:xfrm>
            <a:off x="1142976" y="0"/>
            <a:ext cx="865187" cy="647700"/>
          </a:xfrm>
          <a:prstGeom prst="rect">
            <a:avLst/>
          </a:prstGeom>
          <a:noFill/>
          <a:ln w="9525">
            <a:noFill/>
            <a:miter lim="800000"/>
            <a:headEnd/>
            <a:tailEnd/>
          </a:ln>
        </p:spPr>
      </p:pic>
      <p:pic>
        <p:nvPicPr>
          <p:cNvPr id="18446" name="Picture 19" descr="звезды"/>
          <p:cNvPicPr>
            <a:picLocks noChangeAspect="1" noChangeArrowheads="1" noCrop="1"/>
          </p:cNvPicPr>
          <p:nvPr/>
        </p:nvPicPr>
        <p:blipFill>
          <a:blip r:embed="rId5" cstate="screen"/>
          <a:srcRect/>
          <a:stretch>
            <a:fillRect/>
          </a:stretch>
        </p:blipFill>
        <p:spPr bwMode="auto">
          <a:xfrm>
            <a:off x="4356100" y="836613"/>
            <a:ext cx="792163" cy="720725"/>
          </a:xfrm>
          <a:prstGeom prst="rect">
            <a:avLst/>
          </a:prstGeom>
          <a:noFill/>
          <a:ln w="9525">
            <a:noFill/>
            <a:miter lim="800000"/>
            <a:headEnd/>
            <a:tailEnd/>
          </a:ln>
        </p:spPr>
      </p:pic>
      <p:pic>
        <p:nvPicPr>
          <p:cNvPr id="18447" name="Picture 20" descr="звезды"/>
          <p:cNvPicPr>
            <a:picLocks noChangeAspect="1" noChangeArrowheads="1" noCrop="1"/>
          </p:cNvPicPr>
          <p:nvPr/>
        </p:nvPicPr>
        <p:blipFill>
          <a:blip r:embed="rId5" cstate="screen"/>
          <a:srcRect/>
          <a:stretch>
            <a:fillRect/>
          </a:stretch>
        </p:blipFill>
        <p:spPr bwMode="auto">
          <a:xfrm>
            <a:off x="2571736" y="1928802"/>
            <a:ext cx="792162" cy="720725"/>
          </a:xfrm>
          <a:prstGeom prst="rect">
            <a:avLst/>
          </a:prstGeom>
          <a:noFill/>
          <a:ln w="9525">
            <a:noFill/>
            <a:miter lim="800000"/>
            <a:headEnd/>
            <a:tailEnd/>
          </a:ln>
        </p:spPr>
      </p:pic>
      <p:pic>
        <p:nvPicPr>
          <p:cNvPr id="18448" name="Picture 21" descr="звезды"/>
          <p:cNvPicPr>
            <a:picLocks noChangeAspect="1" noChangeArrowheads="1" noCrop="1"/>
          </p:cNvPicPr>
          <p:nvPr/>
        </p:nvPicPr>
        <p:blipFill>
          <a:blip r:embed="rId5" cstate="screen"/>
          <a:srcRect/>
          <a:stretch>
            <a:fillRect/>
          </a:stretch>
        </p:blipFill>
        <p:spPr bwMode="auto">
          <a:xfrm>
            <a:off x="6286512" y="2143116"/>
            <a:ext cx="792163" cy="720725"/>
          </a:xfrm>
          <a:prstGeom prst="rect">
            <a:avLst/>
          </a:prstGeom>
          <a:noFill/>
          <a:ln w="9525">
            <a:noFill/>
            <a:miter lim="800000"/>
            <a:headEnd/>
            <a:tailEnd/>
          </a:ln>
        </p:spPr>
      </p:pic>
      <p:sp>
        <p:nvSpPr>
          <p:cNvPr id="18449" name="WordArt 24"/>
          <p:cNvSpPr>
            <a:spLocks noChangeArrowheads="1" noChangeShapeType="1" noTextEdit="1"/>
          </p:cNvSpPr>
          <p:nvPr/>
        </p:nvSpPr>
        <p:spPr bwMode="auto">
          <a:xfrm>
            <a:off x="1785938" y="188913"/>
            <a:ext cx="5500687" cy="1239823"/>
          </a:xfrm>
          <a:prstGeom prst="rect">
            <a:avLst/>
          </a:prstGeom>
        </p:spPr>
        <p:txBody>
          <a:bodyPr wrap="none" fromWordArt="1">
            <a:prstTxWarp prst="textDeflate">
              <a:avLst>
                <a:gd name="adj" fmla="val 26227"/>
              </a:avLst>
            </a:prstTxWarp>
          </a:bodyPr>
          <a:lstStyle/>
          <a:p>
            <a:pPr algn="ctr"/>
            <a:r>
              <a:rPr lang="ru-RU" sz="3600" kern="10" dirty="0" smtClean="0">
                <a:ln w="9525">
                  <a:solidFill>
                    <a:srgbClr val="000000"/>
                  </a:solidFill>
                  <a:round/>
                  <a:headEnd/>
                  <a:tailEnd/>
                </a:ln>
                <a:solidFill>
                  <a:srgbClr val="FF0000"/>
                </a:solidFill>
                <a:latin typeface="KZ Times New Roman"/>
              </a:rPr>
              <a:t>«</a:t>
            </a:r>
            <a:r>
              <a:rPr lang="ru-RU" sz="3600" kern="10" dirty="0" err="1" smtClean="0">
                <a:ln w="9525">
                  <a:solidFill>
                    <a:srgbClr val="000000"/>
                  </a:solidFill>
                  <a:round/>
                  <a:headEnd/>
                  <a:tailEnd/>
                </a:ln>
                <a:solidFill>
                  <a:srgbClr val="FF0000"/>
                </a:solidFill>
                <a:latin typeface="KZ Times New Roman"/>
              </a:rPr>
              <a:t>Саба</a:t>
            </a:r>
            <a:r>
              <a:rPr lang="kk-KZ" sz="3600" kern="10" dirty="0" smtClean="0">
                <a:ln w="9525">
                  <a:solidFill>
                    <a:srgbClr val="000000"/>
                  </a:solidFill>
                  <a:round/>
                  <a:headEnd/>
                  <a:tailEnd/>
                </a:ln>
                <a:solidFill>
                  <a:srgbClr val="FF0000"/>
                </a:solidFill>
                <a:latin typeface="KZ Times New Roman"/>
              </a:rPr>
              <a:t>қтың тақырыбы</a:t>
            </a:r>
            <a:r>
              <a:rPr lang="ru-RU" sz="3600" kern="10" dirty="0" smtClean="0">
                <a:ln w="9525">
                  <a:solidFill>
                    <a:srgbClr val="000000"/>
                  </a:solidFill>
                  <a:round/>
                  <a:headEnd/>
                  <a:tailEnd/>
                </a:ln>
                <a:solidFill>
                  <a:srgbClr val="FF0000"/>
                </a:solidFill>
                <a:latin typeface="KZ Times New Roman"/>
              </a:rPr>
              <a:t>.» </a:t>
            </a:r>
            <a:endParaRPr lang="ru-RU" sz="3600" kern="10" dirty="0">
              <a:ln w="9525">
                <a:solidFill>
                  <a:srgbClr val="000000"/>
                </a:solidFill>
                <a:round/>
                <a:headEnd/>
                <a:tailEnd/>
              </a:ln>
              <a:solidFill>
                <a:srgbClr val="FF0000"/>
              </a:solidFill>
              <a:latin typeface="KZ Times New Roman"/>
            </a:endParaRPr>
          </a:p>
        </p:txBody>
      </p:sp>
      <p:pic>
        <p:nvPicPr>
          <p:cNvPr id="18450" name="Picture 8" descr=" Гостевая "/>
          <p:cNvPicPr>
            <a:picLocks noChangeAspect="1" noChangeArrowheads="1"/>
          </p:cNvPicPr>
          <p:nvPr/>
        </p:nvPicPr>
        <p:blipFill>
          <a:blip r:embed="rId6" cstate="screen"/>
          <a:srcRect/>
          <a:stretch>
            <a:fillRect/>
          </a:stretch>
        </p:blipFill>
        <p:spPr bwMode="auto">
          <a:xfrm>
            <a:off x="6572250" y="2786058"/>
            <a:ext cx="2571750" cy="1643062"/>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beyazgul19846"/>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28676" name="Picture 19" descr="image001"/>
          <p:cNvPicPr>
            <a:picLocks noChangeAspect="1" noChangeArrowheads="1"/>
          </p:cNvPicPr>
          <p:nvPr/>
        </p:nvPicPr>
        <p:blipFill>
          <a:blip r:embed="rId3" cstate="screen"/>
          <a:srcRect/>
          <a:stretch>
            <a:fillRect/>
          </a:stretch>
        </p:blipFill>
        <p:spPr bwMode="auto">
          <a:xfrm>
            <a:off x="4714876" y="3071813"/>
            <a:ext cx="4729163" cy="3786187"/>
          </a:xfrm>
          <a:prstGeom prst="rect">
            <a:avLst/>
          </a:prstGeom>
          <a:noFill/>
          <a:ln w="9525">
            <a:noFill/>
            <a:miter lim="800000"/>
            <a:headEnd/>
            <a:tailEnd/>
          </a:ln>
        </p:spPr>
      </p:pic>
      <p:pic>
        <p:nvPicPr>
          <p:cNvPr id="28677" name="Picture 29" descr="bestgif_narod_ru_523"/>
          <p:cNvPicPr>
            <a:picLocks noChangeAspect="1" noChangeArrowheads="1" noCrop="1"/>
          </p:cNvPicPr>
          <p:nvPr/>
        </p:nvPicPr>
        <p:blipFill>
          <a:blip r:embed="rId4" cstate="screen"/>
          <a:srcRect/>
          <a:stretch>
            <a:fillRect/>
          </a:stretch>
        </p:blipFill>
        <p:spPr bwMode="auto">
          <a:xfrm>
            <a:off x="-214346" y="4429125"/>
            <a:ext cx="6286500" cy="2428875"/>
          </a:xfrm>
          <a:prstGeom prst="rect">
            <a:avLst/>
          </a:prstGeom>
          <a:noFill/>
          <a:ln w="9525">
            <a:noFill/>
            <a:miter lim="800000"/>
            <a:headEnd/>
            <a:tailEnd/>
          </a:ln>
        </p:spPr>
      </p:pic>
      <p:sp>
        <p:nvSpPr>
          <p:cNvPr id="24577" name="Rectangle 1"/>
          <p:cNvSpPr>
            <a:spLocks noChangeArrowheads="1"/>
          </p:cNvSpPr>
          <p:nvPr/>
        </p:nvSpPr>
        <p:spPr bwMode="auto">
          <a:xfrm>
            <a:off x="1214414" y="1428736"/>
            <a:ext cx="700092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kk-K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жақсы қас болмас, 2 жаман дос болмас.</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атасын білмеген жетесіз,</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Білекті бірді жығады, білімді мыңды жығады.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Алтау ала болса ауыздағы кетеді, төртеу түгел болса төбедегі келеді.</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бармақ жұмылса жұдырық болады.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30 тістен шыққан сөз 30 рулы елге тарайды.</a:t>
            </a:r>
            <a:endParaRPr kumimoji="0" lang="kk-KZ"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4578" name="Rectangle 2"/>
          <p:cNvSpPr>
            <a:spLocks noChangeArrowheads="1"/>
          </p:cNvSpPr>
          <p:nvPr/>
        </p:nvSpPr>
        <p:spPr bwMode="auto">
          <a:xfrm>
            <a:off x="2000232" y="571480"/>
            <a:ext cx="6357982"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kk-KZ" sz="4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«Бәйге» сайысы</a:t>
            </a: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C:\Documents and Settings\User\Мои документы\Мои рисунки\001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Номер слайда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478EE5-39F1-4F9D-8DE6-006A5407EC9D}" type="slidenum">
              <a:rPr lang="ru-RU"/>
              <a:pPr fontAlgn="base">
                <a:spcBef>
                  <a:spcPct val="0"/>
                </a:spcBef>
                <a:spcAft>
                  <a:spcPct val="0"/>
                </a:spcAft>
                <a:defRPr/>
              </a:pPr>
              <a:t>11</a:t>
            </a:fld>
            <a:endParaRPr lang="ru-RU"/>
          </a:p>
        </p:txBody>
      </p:sp>
      <p:sp>
        <p:nvSpPr>
          <p:cNvPr id="5" name="Блок-схема: альтернативный процесс 4"/>
          <p:cNvSpPr/>
          <p:nvPr/>
        </p:nvSpPr>
        <p:spPr>
          <a:xfrm rot="1760273">
            <a:off x="498999" y="649180"/>
            <a:ext cx="7704856" cy="1123712"/>
          </a:xfrm>
          <a:prstGeom prst="flowChartAlternateProcess">
            <a:avLst/>
          </a:prstGeom>
          <a:scene3d>
            <a:camera prst="isometricRightUp"/>
            <a:lightRig rig="threePt" dir="t"/>
          </a:scene3d>
        </p:spPr>
        <p:style>
          <a:lnRef idx="1">
            <a:schemeClr val="accent3"/>
          </a:lnRef>
          <a:fillRef idx="3">
            <a:schemeClr val="accent3"/>
          </a:fillRef>
          <a:effectRef idx="2">
            <a:schemeClr val="accent3"/>
          </a:effectRef>
          <a:fontRef idx="minor">
            <a:schemeClr val="lt1"/>
          </a:fontRef>
        </p:style>
        <p:txBody>
          <a:bodyPr>
            <a:spAutoFit/>
            <a:scene3d>
              <a:camera prst="perspectiveContrastingLeftFacing"/>
              <a:lightRig rig="soft" dir="tl">
                <a:rot lat="0" lon="0" rev="0"/>
              </a:lightRig>
            </a:scene3d>
            <a:sp3d contourW="25400" prstMaterial="matte">
              <a:bevelT w="25400" h="55880" prst="artDeco"/>
              <a:contourClr>
                <a:schemeClr val="accent2">
                  <a:tint val="20000"/>
                </a:schemeClr>
              </a:contourClr>
            </a:sp3d>
          </a:bodyPr>
          <a:lstStyle/>
          <a:p>
            <a:pPr algn="ctr">
              <a:defRPr/>
            </a:pPr>
            <a:r>
              <a:rPr lang="kk-KZ"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рефлексия</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0" name="Рисунок 9" descr="D:\Алматы курс\сабактар\8 сынып 1сабак\15.05.2012\SAM_2503.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1695450"/>
            <a:ext cx="4824536" cy="49739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6"/>
          <p:cNvSpPr>
            <a:spLocks noChangeArrowheads="1" noChangeShapeType="1" noTextEdit="1"/>
          </p:cNvSpPr>
          <p:nvPr/>
        </p:nvSpPr>
        <p:spPr bwMode="auto">
          <a:xfrm rot="-1633415">
            <a:off x="2124075" y="476250"/>
            <a:ext cx="6445250" cy="2663825"/>
          </a:xfrm>
          <a:prstGeom prst="rect">
            <a:avLst/>
          </a:prstGeom>
        </p:spPr>
        <p:txBody>
          <a:bodyPr spcFirstLastPara="1" wrap="none" fromWordArt="1">
            <a:prstTxWarp prst="textArchDown">
              <a:avLst>
                <a:gd name="adj" fmla="val 0"/>
              </a:avLst>
            </a:prstTxWarp>
          </a:bodyPr>
          <a:lstStyle/>
          <a:p>
            <a:pPr algn="ctr"/>
            <a:r>
              <a:rPr lang="ru-RU"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Жарайсыңдар!</a:t>
            </a:r>
          </a:p>
        </p:txBody>
      </p:sp>
      <p:pic>
        <p:nvPicPr>
          <p:cNvPr id="325640" name="Picture 8" descr="AG00373_"/>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0" y="3243263"/>
            <a:ext cx="4343400" cy="3614737"/>
          </a:xfrm>
          <a:prstGeom prst="rect">
            <a:avLst/>
          </a:prstGeom>
          <a:noFill/>
          <a:ln w="9525">
            <a:noFill/>
            <a:miter lim="800000"/>
            <a:headEnd/>
            <a:tailEnd/>
          </a:ln>
        </p:spPr>
      </p:pic>
      <p:pic>
        <p:nvPicPr>
          <p:cNvPr id="325641" name="Picture 9">
            <a:hlinkClick r:id="" action="ppaction://media"/>
          </p:cNvPr>
          <p:cNvPicPr>
            <a:picLocks noRot="1" noChangeAspect="1" noChangeArrowheads="1"/>
          </p:cNvPicPr>
          <p:nvPr>
            <a:wavAudioFile r:embed="rId1" name="j0214098.wav"/>
          </p:nvPr>
        </p:nvPicPr>
        <p:blipFill>
          <a:blip r:embed="rId5" cstate="print"/>
          <a:srcRect/>
          <a:stretch>
            <a:fillRect/>
          </a:stretch>
        </p:blipFill>
        <p:spPr bwMode="auto">
          <a:xfrm>
            <a:off x="0" y="6553200"/>
            <a:ext cx="304800" cy="304800"/>
          </a:xfrm>
          <a:prstGeom prst="rect">
            <a:avLst/>
          </a:prstGeom>
          <a:noFill/>
          <a:ln w="9525">
            <a:noFill/>
            <a:miter lim="800000"/>
            <a:headEnd/>
            <a:tailEnd/>
          </a:ln>
        </p:spPr>
      </p:pic>
      <p:sp>
        <p:nvSpPr>
          <p:cNvPr id="68613" name="WordArt 6"/>
          <p:cNvSpPr>
            <a:spLocks noChangeArrowheads="1" noChangeShapeType="1" noTextEdit="1"/>
          </p:cNvSpPr>
          <p:nvPr/>
        </p:nvSpPr>
        <p:spPr bwMode="auto">
          <a:xfrm rot="-1193099">
            <a:off x="611188" y="-458788"/>
            <a:ext cx="4641850" cy="2663826"/>
          </a:xfrm>
          <a:prstGeom prst="rect">
            <a:avLst/>
          </a:prstGeom>
        </p:spPr>
        <p:txBody>
          <a:bodyPr spcFirstLastPara="1" wrap="none" fromWordArt="1">
            <a:prstTxWarp prst="textArchDown">
              <a:avLst>
                <a:gd name="adj" fmla="val 0"/>
              </a:avLst>
            </a:prstTxWarp>
          </a:bodyPr>
          <a:lstStyle/>
          <a:p>
            <a:pPr algn="ctr"/>
            <a:r>
              <a:rPr lang="ru-RU"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Жарайсыңдар!</a:t>
            </a:r>
          </a:p>
        </p:txBody>
      </p:sp>
      <p:pic>
        <p:nvPicPr>
          <p:cNvPr id="26631" name="Picture 7" descr="12"/>
          <p:cNvPicPr>
            <a:picLocks noChangeAspect="1" noChangeArrowheads="1" noCrop="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219700" y="3500438"/>
            <a:ext cx="3529013" cy="2579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25640"/>
                                        </p:tgtEl>
                                        <p:attrNameLst>
                                          <p:attrName>style.visibility</p:attrName>
                                        </p:attrNameLst>
                                      </p:cBhvr>
                                      <p:to>
                                        <p:strVal val="visible"/>
                                      </p:to>
                                    </p:set>
                                    <p:animEffect transition="in" filter="dissolve">
                                      <p:cBhvr>
                                        <p:cTn id="7" dur="2000"/>
                                        <p:tgtEl>
                                          <p:spTgt spid="325640"/>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325640"/>
                                        </p:tgtEl>
                                        <p:attrNameLst>
                                          <p:attrName>style.visibility</p:attrName>
                                        </p:attrNameLst>
                                      </p:cBhvr>
                                      <p:to>
                                        <p:strVal val="visible"/>
                                      </p:to>
                                    </p:set>
                                    <p:animEffect transition="in" filter="fade">
                                      <p:cBhvr>
                                        <p:cTn id="10" dur="2000"/>
                                        <p:tgtEl>
                                          <p:spTgt spid="325640"/>
                                        </p:tgtEl>
                                      </p:cBhvr>
                                    </p:animEffect>
                                  </p:childTnLst>
                                </p:cTn>
                              </p:par>
                              <p:par>
                                <p:cTn id="11" presetID="1" presetClass="mediacall" presetSubtype="0" fill="hold" nodeType="withEffect">
                                  <p:stCondLst>
                                    <p:cond delay="0"/>
                                  </p:stCondLst>
                                  <p:childTnLst>
                                    <p:cmd type="call" cmd="playFrom(0.0)">
                                      <p:cBhvr>
                                        <p:cTn id="12" dur="1" fill="hold"/>
                                        <p:tgtEl>
                                          <p:spTgt spid="325641"/>
                                        </p:tgtEl>
                                      </p:cBhvr>
                                    </p:cmd>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6631"/>
                                        </p:tgtEl>
                                        <p:attrNameLst>
                                          <p:attrName>style.visibility</p:attrName>
                                        </p:attrNameLst>
                                      </p:cBhvr>
                                      <p:to>
                                        <p:strVal val="visible"/>
                                      </p:to>
                                    </p:set>
                                    <p:animEffect transition="in" filter="fade">
                                      <p:cBhvr>
                                        <p:cTn id="17" dur="1000"/>
                                        <p:tgtEl>
                                          <p:spTgt spid="26631"/>
                                        </p:tgtEl>
                                      </p:cBhvr>
                                    </p:animEffect>
                                    <p:anim calcmode="lin" valueType="num">
                                      <p:cBhvr>
                                        <p:cTn id="18" dur="1000" fill="hold"/>
                                        <p:tgtEl>
                                          <p:spTgt spid="26631"/>
                                        </p:tgtEl>
                                        <p:attrNameLst>
                                          <p:attrName>ppt_x</p:attrName>
                                        </p:attrNameLst>
                                      </p:cBhvr>
                                      <p:tavLst>
                                        <p:tav tm="0">
                                          <p:val>
                                            <p:strVal val="#ppt_x"/>
                                          </p:val>
                                        </p:tav>
                                        <p:tav tm="100000">
                                          <p:val>
                                            <p:strVal val="#ppt_x"/>
                                          </p:val>
                                        </p:tav>
                                      </p:tavLst>
                                    </p:anim>
                                    <p:anim calcmode="lin" valueType="num">
                                      <p:cBhvr>
                                        <p:cTn id="19" dur="1000" fill="hold"/>
                                        <p:tgtEl>
                                          <p:spTgt spid="266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20" repeatCount="5000" fill="hold" display="0">
                  <p:stCondLst>
                    <p:cond delay="indefinite"/>
                  </p:stCondLst>
                  <p:endCondLst>
                    <p:cond evt="onPrev" delay="0">
                      <p:tgtEl>
                        <p:sldTgt/>
                      </p:tgtEl>
                    </p:cond>
                    <p:cond evt="onStopAudio" delay="0">
                      <p:tgtEl>
                        <p:sldTgt/>
                      </p:tgtEl>
                    </p:cond>
                  </p:endCondLst>
                </p:cTn>
                <p:tgtEl>
                  <p:spTgt spid="32564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BD20656_"/>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0" y="0"/>
            <a:ext cx="9144000" cy="1008063"/>
          </a:xfrm>
          <a:prstGeom prst="rect">
            <a:avLst/>
          </a:prstGeom>
          <a:noFill/>
          <a:ln w="9525">
            <a:noFill/>
            <a:miter lim="800000"/>
            <a:headEnd/>
            <a:tailEnd/>
          </a:ln>
        </p:spPr>
      </p:pic>
      <p:pic>
        <p:nvPicPr>
          <p:cNvPr id="27650" name="Picture 7" descr="BD20656_"/>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0" y="5805488"/>
            <a:ext cx="9144000" cy="1052512"/>
          </a:xfrm>
          <a:prstGeom prst="rect">
            <a:avLst/>
          </a:prstGeom>
          <a:noFill/>
          <a:ln w="9525">
            <a:noFill/>
            <a:miter lim="800000"/>
            <a:headEnd/>
            <a:tailEnd/>
          </a:ln>
        </p:spPr>
      </p:pic>
      <p:pic>
        <p:nvPicPr>
          <p:cNvPr id="27651" name="Picture 12" descr="anim047"/>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4300" y="0"/>
            <a:ext cx="1295400" cy="1187450"/>
          </a:xfrm>
          <a:prstGeom prst="rect">
            <a:avLst/>
          </a:prstGeom>
          <a:noFill/>
          <a:ln w="9525">
            <a:noFill/>
            <a:miter lim="800000"/>
            <a:headEnd/>
            <a:tailEnd/>
          </a:ln>
        </p:spPr>
      </p:pic>
      <p:pic>
        <p:nvPicPr>
          <p:cNvPr id="27652" name="Picture 12" descr="anim047"/>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3995738" y="5670550"/>
            <a:ext cx="1295400" cy="1187450"/>
          </a:xfrm>
          <a:prstGeom prst="rect">
            <a:avLst/>
          </a:prstGeom>
          <a:noFill/>
          <a:ln w="9525">
            <a:noFill/>
            <a:miter lim="800000"/>
            <a:headEnd/>
            <a:tailEnd/>
          </a:ln>
        </p:spPr>
      </p:pic>
      <p:pic>
        <p:nvPicPr>
          <p:cNvPr id="27654" name="Picture 12" descr="Глобус6"/>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765175"/>
            <a:ext cx="1638300" cy="1638300"/>
          </a:xfrm>
          <a:prstGeom prst="rect">
            <a:avLst/>
          </a:prstGeom>
          <a:noFill/>
          <a:ln w="9525">
            <a:noFill/>
            <a:miter lim="800000"/>
            <a:headEnd/>
            <a:tailEnd/>
          </a:ln>
        </p:spPr>
      </p:pic>
      <p:pic>
        <p:nvPicPr>
          <p:cNvPr id="27655" name="Picture 4" descr="Тема 1373"/>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00760" y="4714884"/>
            <a:ext cx="2851150" cy="1603375"/>
          </a:xfrm>
          <a:prstGeom prst="rect">
            <a:avLst/>
          </a:prstGeom>
          <a:noFill/>
          <a:ln w="9525">
            <a:noFill/>
            <a:miter lim="800000"/>
            <a:headEnd/>
            <a:tailEnd/>
          </a:ln>
        </p:spPr>
      </p:pic>
      <p:pic>
        <p:nvPicPr>
          <p:cNvPr id="27656" name="Picture 4" descr="Тема 1373"/>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28860" y="4786322"/>
            <a:ext cx="3082925" cy="2257425"/>
          </a:xfrm>
          <a:prstGeom prst="rect">
            <a:avLst/>
          </a:prstGeom>
          <a:noFill/>
          <a:ln w="9525">
            <a:noFill/>
            <a:miter lim="800000"/>
            <a:headEnd/>
            <a:tailEnd/>
          </a:ln>
        </p:spPr>
      </p:pic>
      <p:pic>
        <p:nvPicPr>
          <p:cNvPr id="27657" name="Picture 4" descr="Тема 1373"/>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127131">
            <a:off x="-109020" y="4604146"/>
            <a:ext cx="2074274" cy="1518861"/>
          </a:xfrm>
          <a:prstGeom prst="rect">
            <a:avLst/>
          </a:prstGeom>
          <a:noFill/>
          <a:ln w="9525">
            <a:noFill/>
            <a:miter lim="800000"/>
            <a:headEnd/>
            <a:tailEnd/>
          </a:ln>
        </p:spPr>
      </p:pic>
      <p:pic>
        <p:nvPicPr>
          <p:cNvPr id="27658"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28728" y="357166"/>
            <a:ext cx="792163" cy="720725"/>
          </a:xfrm>
          <a:prstGeom prst="rect">
            <a:avLst/>
          </a:prstGeom>
          <a:noFill/>
          <a:ln w="9525">
            <a:noFill/>
            <a:miter lim="800000"/>
            <a:headEnd/>
            <a:tailEnd/>
          </a:ln>
        </p:spPr>
      </p:pic>
      <p:pic>
        <p:nvPicPr>
          <p:cNvPr id="27659"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43768" y="4357694"/>
            <a:ext cx="792162" cy="720725"/>
          </a:xfrm>
          <a:prstGeom prst="rect">
            <a:avLst/>
          </a:prstGeom>
          <a:noFill/>
          <a:ln w="9525">
            <a:noFill/>
            <a:miter lim="800000"/>
            <a:headEnd/>
            <a:tailEnd/>
          </a:ln>
        </p:spPr>
      </p:pic>
      <p:pic>
        <p:nvPicPr>
          <p:cNvPr id="27660"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86710" y="6497637"/>
            <a:ext cx="792162" cy="720725"/>
          </a:xfrm>
          <a:prstGeom prst="rect">
            <a:avLst/>
          </a:prstGeom>
          <a:noFill/>
          <a:ln w="9525">
            <a:noFill/>
            <a:miter lim="800000"/>
            <a:headEnd/>
            <a:tailEnd/>
          </a:ln>
        </p:spPr>
      </p:pic>
      <p:pic>
        <p:nvPicPr>
          <p:cNvPr id="27661"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86578" y="6137275"/>
            <a:ext cx="792162" cy="720725"/>
          </a:xfrm>
          <a:prstGeom prst="rect">
            <a:avLst/>
          </a:prstGeom>
          <a:noFill/>
          <a:ln w="9525">
            <a:noFill/>
            <a:miter lim="800000"/>
            <a:headEnd/>
            <a:tailEnd/>
          </a:ln>
        </p:spPr>
      </p:pic>
      <p:pic>
        <p:nvPicPr>
          <p:cNvPr id="27663"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57884" y="6137275"/>
            <a:ext cx="792163" cy="720725"/>
          </a:xfrm>
          <a:prstGeom prst="rect">
            <a:avLst/>
          </a:prstGeom>
          <a:noFill/>
          <a:ln w="9525">
            <a:noFill/>
            <a:miter lim="800000"/>
            <a:headEnd/>
            <a:tailEnd/>
          </a:ln>
        </p:spPr>
      </p:pic>
      <p:pic>
        <p:nvPicPr>
          <p:cNvPr id="27664"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00688" y="1428750"/>
            <a:ext cx="792162" cy="720725"/>
          </a:xfrm>
          <a:prstGeom prst="rect">
            <a:avLst/>
          </a:prstGeom>
          <a:noFill/>
          <a:ln w="9525">
            <a:noFill/>
            <a:miter lim="800000"/>
            <a:headEnd/>
            <a:tailEnd/>
          </a:ln>
        </p:spPr>
      </p:pic>
      <p:pic>
        <p:nvPicPr>
          <p:cNvPr id="27665"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57375" y="1500188"/>
            <a:ext cx="792163" cy="720725"/>
          </a:xfrm>
          <a:prstGeom prst="rect">
            <a:avLst/>
          </a:prstGeom>
          <a:noFill/>
          <a:ln w="9525">
            <a:noFill/>
            <a:miter lim="800000"/>
            <a:headEnd/>
            <a:tailEnd/>
          </a:ln>
        </p:spPr>
      </p:pic>
      <p:pic>
        <p:nvPicPr>
          <p:cNvPr id="27666"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01024" y="714356"/>
            <a:ext cx="792163" cy="720725"/>
          </a:xfrm>
          <a:prstGeom prst="rect">
            <a:avLst/>
          </a:prstGeom>
          <a:noFill/>
          <a:ln w="9525">
            <a:noFill/>
            <a:miter lim="800000"/>
            <a:headEnd/>
            <a:tailEnd/>
          </a:ln>
        </p:spPr>
      </p:pic>
      <p:pic>
        <p:nvPicPr>
          <p:cNvPr id="27667"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14546" y="6137275"/>
            <a:ext cx="792163" cy="720725"/>
          </a:xfrm>
          <a:prstGeom prst="rect">
            <a:avLst/>
          </a:prstGeom>
          <a:noFill/>
          <a:ln w="9525">
            <a:noFill/>
            <a:miter lim="800000"/>
            <a:headEnd/>
            <a:tailEnd/>
          </a:ln>
        </p:spPr>
      </p:pic>
      <p:pic>
        <p:nvPicPr>
          <p:cNvPr id="27668"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14414" y="5929330"/>
            <a:ext cx="792162" cy="720725"/>
          </a:xfrm>
          <a:prstGeom prst="rect">
            <a:avLst/>
          </a:prstGeom>
          <a:noFill/>
          <a:ln w="9525">
            <a:noFill/>
            <a:miter lim="800000"/>
            <a:headEnd/>
            <a:tailEnd/>
          </a:ln>
        </p:spPr>
      </p:pic>
      <p:pic>
        <p:nvPicPr>
          <p:cNvPr id="27669"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57500" y="1571625"/>
            <a:ext cx="792163" cy="720725"/>
          </a:xfrm>
          <a:prstGeom prst="rect">
            <a:avLst/>
          </a:prstGeom>
          <a:noFill/>
          <a:ln w="9525">
            <a:noFill/>
            <a:miter lim="800000"/>
            <a:headEnd/>
            <a:tailEnd/>
          </a:ln>
        </p:spPr>
      </p:pic>
      <p:pic>
        <p:nvPicPr>
          <p:cNvPr id="27670"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43438" y="1357313"/>
            <a:ext cx="792162" cy="720725"/>
          </a:xfrm>
          <a:prstGeom prst="rect">
            <a:avLst/>
          </a:prstGeom>
          <a:noFill/>
          <a:ln w="9525">
            <a:noFill/>
            <a:miter lim="800000"/>
            <a:headEnd/>
            <a:tailEnd/>
          </a:ln>
        </p:spPr>
      </p:pic>
      <p:pic>
        <p:nvPicPr>
          <p:cNvPr id="27671"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29520" y="5857892"/>
            <a:ext cx="792163" cy="720725"/>
          </a:xfrm>
          <a:prstGeom prst="rect">
            <a:avLst/>
          </a:prstGeom>
          <a:noFill/>
          <a:ln w="9525">
            <a:noFill/>
            <a:miter lim="800000"/>
            <a:headEnd/>
            <a:tailEnd/>
          </a:ln>
        </p:spPr>
      </p:pic>
      <p:pic>
        <p:nvPicPr>
          <p:cNvPr id="27672"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15063" y="1428750"/>
            <a:ext cx="792162" cy="720725"/>
          </a:xfrm>
          <a:prstGeom prst="rect">
            <a:avLst/>
          </a:prstGeom>
          <a:noFill/>
          <a:ln w="9525">
            <a:noFill/>
            <a:miter lim="800000"/>
            <a:headEnd/>
            <a:tailEnd/>
          </a:ln>
        </p:spPr>
      </p:pic>
      <p:pic>
        <p:nvPicPr>
          <p:cNvPr id="27673"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4346" y="4929198"/>
            <a:ext cx="792162" cy="720725"/>
          </a:xfrm>
          <a:prstGeom prst="rect">
            <a:avLst/>
          </a:prstGeom>
          <a:noFill/>
          <a:ln w="9525">
            <a:noFill/>
            <a:miter lim="800000"/>
            <a:headEnd/>
            <a:tailEnd/>
          </a:ln>
        </p:spPr>
      </p:pic>
      <p:pic>
        <p:nvPicPr>
          <p:cNvPr id="27674"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29520" y="214290"/>
            <a:ext cx="792163" cy="720725"/>
          </a:xfrm>
          <a:prstGeom prst="rect">
            <a:avLst/>
          </a:prstGeom>
          <a:noFill/>
          <a:ln w="9525">
            <a:noFill/>
            <a:miter lim="800000"/>
            <a:headEnd/>
            <a:tailEnd/>
          </a:ln>
        </p:spPr>
      </p:pic>
      <p:sp>
        <p:nvSpPr>
          <p:cNvPr id="27675" name="WordArt 30"/>
          <p:cNvSpPr>
            <a:spLocks noChangeArrowheads="1" noChangeShapeType="1" noTextEdit="1"/>
          </p:cNvSpPr>
          <p:nvPr/>
        </p:nvSpPr>
        <p:spPr bwMode="auto">
          <a:xfrm>
            <a:off x="1643042" y="714356"/>
            <a:ext cx="5873777" cy="1420830"/>
          </a:xfrm>
          <a:prstGeom prst="rect">
            <a:avLst/>
          </a:prstGeom>
        </p:spPr>
        <p:txBody>
          <a:bodyPr wrap="none" fromWordArt="1">
            <a:prstTxWarp prst="textCurveUp">
              <a:avLst>
                <a:gd name="adj" fmla="val 40356"/>
              </a:avLst>
            </a:prstTxWarp>
          </a:bodyPr>
          <a:lstStyle/>
          <a:p>
            <a:pPr algn="ctr"/>
            <a:r>
              <a:rPr lang="kk-KZ" sz="3600" kern="10" dirty="0" smtClean="0">
                <a:ln w="12700">
                  <a:solidFill>
                    <a:srgbClr val="000000"/>
                  </a:solidFill>
                  <a:round/>
                  <a:headEnd/>
                  <a:tailEnd/>
                </a:ln>
                <a:solidFill>
                  <a:srgbClr val="00FF00"/>
                </a:solidFill>
                <a:effectLst>
                  <a:outerShdw dist="45791" dir="2021404" algn="ctr" rotWithShape="0">
                    <a:srgbClr val="808080">
                      <a:alpha val="79999"/>
                    </a:srgbClr>
                  </a:outerShdw>
                </a:effectLst>
                <a:latin typeface="Times New Roman" pitchFamily="18" charset="0"/>
                <a:cs typeface="Times New Roman" pitchFamily="18" charset="0"/>
              </a:rPr>
              <a:t>Сайыстың мақсаты</a:t>
            </a:r>
            <a:endParaRPr lang="ru-RU" sz="3600" kern="10" dirty="0">
              <a:ln w="12700">
                <a:solidFill>
                  <a:srgbClr val="000000"/>
                </a:solidFill>
                <a:round/>
                <a:headEnd/>
                <a:tailEnd/>
              </a:ln>
              <a:solidFill>
                <a:srgbClr val="00FF00"/>
              </a:solidFill>
              <a:effectLst>
                <a:outerShdw dist="45791" dir="2021404" algn="ctr" rotWithShape="0">
                  <a:srgbClr val="808080">
                    <a:alpha val="79999"/>
                  </a:srgbClr>
                </a:outerShdw>
              </a:effectLst>
              <a:latin typeface="Times New Roman" pitchFamily="18" charset="0"/>
              <a:cs typeface="Times New Roman" pitchFamily="18" charset="0"/>
            </a:endParaRPr>
          </a:p>
        </p:txBody>
      </p:sp>
      <p:pic>
        <p:nvPicPr>
          <p:cNvPr id="27676"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1837" y="4429132"/>
            <a:ext cx="792163" cy="720725"/>
          </a:xfrm>
          <a:prstGeom prst="rect">
            <a:avLst/>
          </a:prstGeom>
          <a:noFill/>
          <a:ln w="9525">
            <a:noFill/>
            <a:miter lim="800000"/>
            <a:headEnd/>
            <a:tailEnd/>
          </a:ln>
        </p:spPr>
      </p:pic>
      <p:pic>
        <p:nvPicPr>
          <p:cNvPr id="27677"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1838" y="3643314"/>
            <a:ext cx="792162" cy="720725"/>
          </a:xfrm>
          <a:prstGeom prst="rect">
            <a:avLst/>
          </a:prstGeom>
          <a:noFill/>
          <a:ln w="9525">
            <a:noFill/>
            <a:miter lim="800000"/>
            <a:headEnd/>
            <a:tailEnd/>
          </a:ln>
        </p:spPr>
      </p:pic>
      <p:pic>
        <p:nvPicPr>
          <p:cNvPr id="27678"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57290" y="5214950"/>
            <a:ext cx="792163" cy="720725"/>
          </a:xfrm>
          <a:prstGeom prst="rect">
            <a:avLst/>
          </a:prstGeom>
          <a:noFill/>
          <a:ln w="9525">
            <a:noFill/>
            <a:miter lim="800000"/>
            <a:headEnd/>
            <a:tailEnd/>
          </a:ln>
        </p:spPr>
      </p:pic>
      <p:pic>
        <p:nvPicPr>
          <p:cNvPr id="27679"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5857892"/>
            <a:ext cx="792162" cy="720725"/>
          </a:xfrm>
          <a:prstGeom prst="rect">
            <a:avLst/>
          </a:prstGeom>
          <a:noFill/>
          <a:ln w="9525">
            <a:noFill/>
            <a:miter lim="800000"/>
            <a:headEnd/>
            <a:tailEnd/>
          </a:ln>
        </p:spPr>
      </p:pic>
      <p:pic>
        <p:nvPicPr>
          <p:cNvPr id="27680"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35150" y="1125538"/>
            <a:ext cx="792163" cy="720725"/>
          </a:xfrm>
          <a:prstGeom prst="rect">
            <a:avLst/>
          </a:prstGeom>
          <a:noFill/>
          <a:ln w="9525">
            <a:noFill/>
            <a:miter lim="800000"/>
            <a:headEnd/>
            <a:tailEnd/>
          </a:ln>
        </p:spPr>
      </p:pic>
      <p:pic>
        <p:nvPicPr>
          <p:cNvPr id="27681"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97326" y="727869"/>
            <a:ext cx="792162" cy="720725"/>
          </a:xfrm>
          <a:prstGeom prst="rect">
            <a:avLst/>
          </a:prstGeom>
          <a:noFill/>
          <a:ln w="9525">
            <a:noFill/>
            <a:miter lim="800000"/>
            <a:headEnd/>
            <a:tailEnd/>
          </a:ln>
        </p:spPr>
      </p:pic>
      <p:pic>
        <p:nvPicPr>
          <p:cNvPr id="27682" name="Picture 24" descr="звезды"/>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59338" y="765175"/>
            <a:ext cx="792162" cy="720725"/>
          </a:xfrm>
          <a:prstGeom prst="rect">
            <a:avLst/>
          </a:prstGeom>
          <a:noFill/>
          <a:ln w="9525">
            <a:noFill/>
            <a:miter lim="800000"/>
            <a:headEnd/>
            <a:tailEnd/>
          </a:ln>
        </p:spPr>
      </p:pic>
      <p:sp>
        <p:nvSpPr>
          <p:cNvPr id="35" name="Rectangle 1"/>
          <p:cNvSpPr>
            <a:spLocks noChangeArrowheads="1"/>
          </p:cNvSpPr>
          <p:nvPr/>
        </p:nvSpPr>
        <p:spPr bwMode="auto">
          <a:xfrm>
            <a:off x="722014" y="2000240"/>
            <a:ext cx="785051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kk-KZ" sz="2000" b="0" i="1" u="none" strike="noStrike" cap="none" normalizeH="0" baseline="0" dirty="0" smtClean="0">
                <a:ln>
                  <a:noFill/>
                </a:ln>
                <a:solidFill>
                  <a:schemeClr val="tx1"/>
                </a:solidFill>
                <a:effectLst/>
                <a:latin typeface="Arial" pitchFamily="34" charset="0"/>
                <a:ea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kk-KZ" sz="2000" b="0" i="1" u="none" strike="noStrike" cap="none" normalizeH="0" baseline="0" dirty="0" smtClean="0">
                <a:ln>
                  <a:noFill/>
                </a:ln>
                <a:solidFill>
                  <a:schemeClr val="tx1"/>
                </a:solidFill>
                <a:effectLst/>
                <a:latin typeface="Arial" pitchFamily="34" charset="0"/>
                <a:ea typeface="Times New Roman" pitchFamily="18" charset="0"/>
              </a:rPr>
              <a:t>.</a:t>
            </a:r>
            <a:endParaRPr kumimoji="0" lang="kk-KZ" sz="2000" b="0" i="0" u="none" strike="noStrike" cap="none" normalizeH="0" baseline="0" dirty="0" smtClean="0">
              <a:ln>
                <a:noFill/>
              </a:ln>
              <a:solidFill>
                <a:schemeClr val="tx1"/>
              </a:solidFill>
              <a:effectLst/>
              <a:latin typeface="Arial" pitchFamily="34" charset="0"/>
            </a:endParaRPr>
          </a:p>
        </p:txBody>
      </p:sp>
      <p:pic>
        <p:nvPicPr>
          <p:cNvPr id="36" name="Picture 4" descr="Тема 1373"/>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28860" y="4600575"/>
            <a:ext cx="3082925" cy="2257425"/>
          </a:xfrm>
          <a:prstGeom prst="rect">
            <a:avLst/>
          </a:prstGeom>
          <a:noFill/>
          <a:ln w="9525">
            <a:noFill/>
            <a:miter lim="800000"/>
            <a:headEnd/>
            <a:tailEnd/>
          </a:ln>
        </p:spPr>
      </p:pic>
      <p:sp>
        <p:nvSpPr>
          <p:cNvPr id="1025" name="Rectangle 1"/>
          <p:cNvSpPr>
            <a:spLocks noChangeArrowheads="1"/>
          </p:cNvSpPr>
          <p:nvPr/>
        </p:nvSpPr>
        <p:spPr bwMode="auto">
          <a:xfrm>
            <a:off x="1071538" y="2214554"/>
            <a:ext cx="721523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kk-KZ"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7" name="Picture 4" descr="Тема 1373"/>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00298" y="4600575"/>
            <a:ext cx="3082925" cy="2257425"/>
          </a:xfrm>
          <a:prstGeom prst="rect">
            <a:avLst/>
          </a:prstGeom>
          <a:noFill/>
          <a:ln w="9525">
            <a:noFill/>
            <a:miter lim="800000"/>
            <a:headEnd/>
            <a:tailEnd/>
          </a:ln>
        </p:spPr>
      </p:pic>
      <p:pic>
        <p:nvPicPr>
          <p:cNvPr id="38" name="Picture 6" descr="BD20656_"/>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152400" y="152400"/>
            <a:ext cx="9144000" cy="1008063"/>
          </a:xfrm>
          <a:prstGeom prst="rect">
            <a:avLst/>
          </a:prstGeom>
          <a:noFill/>
          <a:ln w="9525">
            <a:noFill/>
            <a:miter lim="800000"/>
            <a:headEnd/>
            <a:tailEnd/>
          </a:ln>
        </p:spPr>
      </p:pic>
      <p:sp>
        <p:nvSpPr>
          <p:cNvPr id="2" name="Rectangle 1"/>
          <p:cNvSpPr>
            <a:spLocks noChangeArrowheads="1"/>
          </p:cNvSpPr>
          <p:nvPr/>
        </p:nvSpPr>
        <p:spPr bwMode="auto">
          <a:xfrm>
            <a:off x="1785918" y="2143116"/>
            <a:ext cx="621510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Білімдік:</a:t>
            </a: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Оқушыларға  логикалық, викториналық т.б есеп түрлерін шығарудың шапшаң түрлерін ойын арқылы үйрету.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Дамыту</a:t>
            </a: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Оқушылардың математикалық ойлау қабілетін дамыту, алған білімін тереңдету, есептеу дағдыларын жетілдіру,  пәнге деген қызығушылығын арттыру.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Тәрбиелік</a:t>
            </a: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Оқушыларды ұлттық құндылықтарды сақтай отырып, адамгершілікке, ұқыптылыққа, зейінділікке, шапшаңдыққа  тәрбиелеу.  </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CRO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088" y="928670"/>
            <a:ext cx="8316912" cy="5072098"/>
          </a:xfrm>
          <a:prstGeom prst="rect">
            <a:avLst/>
          </a:prstGeom>
          <a:noFill/>
          <a:ln w="9525">
            <a:noFill/>
            <a:miter lim="800000"/>
            <a:headEnd/>
            <a:tailEnd/>
          </a:ln>
        </p:spPr>
      </p:pic>
      <p:pic>
        <p:nvPicPr>
          <p:cNvPr id="32772" name="Object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3563938" cy="3168650"/>
          </a:xfrm>
          <a:prstGeom prst="rect">
            <a:avLst/>
          </a:prstGeom>
          <a:noFill/>
          <a:ln w="9525">
            <a:noFill/>
            <a:miter lim="800000"/>
            <a:headEnd/>
            <a:tailEnd/>
          </a:ln>
        </p:spPr>
      </p:pic>
      <p:pic>
        <p:nvPicPr>
          <p:cNvPr id="32774" name="Picture 7" descr="00000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229225"/>
            <a:ext cx="1905000" cy="1406525"/>
          </a:xfrm>
          <a:prstGeom prst="rect">
            <a:avLst/>
          </a:prstGeom>
          <a:noFill/>
          <a:ln w="9525">
            <a:noFill/>
            <a:miter lim="800000"/>
            <a:headEnd/>
            <a:tailEnd/>
          </a:ln>
        </p:spPr>
      </p:pic>
      <p:pic>
        <p:nvPicPr>
          <p:cNvPr id="32775" name="Picture 7" descr="00000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8313" y="3213100"/>
            <a:ext cx="1905000" cy="1406525"/>
          </a:xfrm>
          <a:prstGeom prst="rect">
            <a:avLst/>
          </a:prstGeom>
          <a:noFill/>
          <a:ln w="9525">
            <a:noFill/>
            <a:miter lim="800000"/>
            <a:headEnd/>
            <a:tailEnd/>
          </a:ln>
        </p:spPr>
      </p:pic>
      <p:pic>
        <p:nvPicPr>
          <p:cNvPr id="32776" name="Picture 7" descr="00000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8662" y="1000108"/>
            <a:ext cx="1905000" cy="1406525"/>
          </a:xfrm>
          <a:prstGeom prst="rect">
            <a:avLst/>
          </a:prstGeom>
          <a:noFill/>
          <a:ln w="9525">
            <a:noFill/>
            <a:miter lim="800000"/>
            <a:headEnd/>
            <a:tailEnd/>
          </a:ln>
        </p:spPr>
      </p:pic>
      <p:pic>
        <p:nvPicPr>
          <p:cNvPr id="32777" name="Picture 7" descr="00000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9000" y="5084763"/>
            <a:ext cx="1905000" cy="1406525"/>
          </a:xfrm>
          <a:prstGeom prst="rect">
            <a:avLst/>
          </a:prstGeom>
          <a:noFill/>
          <a:ln w="9525">
            <a:noFill/>
            <a:miter lim="800000"/>
            <a:headEnd/>
            <a:tailEnd/>
          </a:ln>
        </p:spPr>
      </p:pic>
      <p:pic>
        <p:nvPicPr>
          <p:cNvPr id="32778" name="Picture 7" descr="00000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58148" y="-285776"/>
            <a:ext cx="2058077" cy="1620839"/>
          </a:xfrm>
          <a:prstGeom prst="rect">
            <a:avLst/>
          </a:prstGeom>
          <a:noFill/>
          <a:ln w="9525">
            <a:noFill/>
            <a:miter lim="800000"/>
            <a:headEnd/>
            <a:tailEnd/>
          </a:ln>
        </p:spPr>
      </p:pic>
      <p:sp>
        <p:nvSpPr>
          <p:cNvPr id="58370" name="Rectangle 2"/>
          <p:cNvSpPr>
            <a:spLocks noChangeArrowheads="1"/>
          </p:cNvSpPr>
          <p:nvPr/>
        </p:nvSpPr>
        <p:spPr bwMode="auto">
          <a:xfrm>
            <a:off x="2071670" y="714356"/>
            <a:ext cx="607223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4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kk-KZ" sz="4400" b="1" i="1"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11" name="Picture 7" descr="00000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062" y="1152508"/>
            <a:ext cx="1905000" cy="1406525"/>
          </a:xfrm>
          <a:prstGeom prst="rect">
            <a:avLst/>
          </a:prstGeom>
          <a:noFill/>
          <a:ln w="9525">
            <a:noFill/>
            <a:miter lim="800000"/>
            <a:headEnd/>
            <a:tailEnd/>
          </a:ln>
        </p:spPr>
      </p:pic>
      <p:pic>
        <p:nvPicPr>
          <p:cNvPr id="12" name="Object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57166"/>
            <a:ext cx="3563938" cy="3168650"/>
          </a:xfrm>
          <a:prstGeom prst="rect">
            <a:avLst/>
          </a:prstGeom>
          <a:noFill/>
          <a:ln w="9525">
            <a:noFill/>
            <a:miter lim="800000"/>
            <a:headEnd/>
            <a:tailEnd/>
          </a:ln>
        </p:spPr>
      </p:pic>
      <p:sp>
        <p:nvSpPr>
          <p:cNvPr id="16385" name="Rectangle 1"/>
          <p:cNvSpPr>
            <a:spLocks noChangeArrowheads="1"/>
          </p:cNvSpPr>
          <p:nvPr/>
        </p:nvSpPr>
        <p:spPr bwMode="auto">
          <a:xfrm>
            <a:off x="2571736" y="428604"/>
            <a:ext cx="621507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chemeClr val="tx1"/>
                </a:solidFill>
                <a:effectLst/>
                <a:latin typeface="Times New Roman(K)" charset="-52"/>
                <a:ea typeface="Times New Roman" pitchFamily="18" charset="0"/>
                <a:cs typeface="Times New Roman" pitchFamily="18" charset="0"/>
              </a:rPr>
              <a:t>Сабақтың</a:t>
            </a:r>
            <a:r>
              <a:rPr kumimoji="0" lang="kk-KZ" sz="3200" b="1" i="0" u="none" strike="noStrike" cap="none" normalizeH="0" dirty="0" smtClean="0">
                <a:ln>
                  <a:noFill/>
                </a:ln>
                <a:solidFill>
                  <a:schemeClr val="tx1"/>
                </a:solidFill>
                <a:effectLst/>
                <a:latin typeface="Times New Roman(K)" charset="-52"/>
                <a:ea typeface="Times New Roman" pitchFamily="18" charset="0"/>
                <a:cs typeface="Times New Roman" pitchFamily="18" charset="0"/>
              </a:rPr>
              <a:t>  </a:t>
            </a:r>
            <a:r>
              <a:rPr kumimoji="0" lang="kk-KZ" sz="3200" b="1" i="0" u="none" strike="noStrike" cap="none" normalizeH="0" baseline="0" dirty="0" smtClean="0">
                <a:ln>
                  <a:noFill/>
                </a:ln>
                <a:solidFill>
                  <a:schemeClr val="tx1"/>
                </a:solidFill>
                <a:effectLst/>
                <a:latin typeface="Times New Roman(K)" charset="-52"/>
                <a:ea typeface="Times New Roman" pitchFamily="18" charset="0"/>
                <a:cs typeface="Times New Roman" pitchFamily="18" charset="0"/>
              </a:rPr>
              <a:t>жоспары:</a:t>
            </a:r>
            <a:endParaRPr kumimoji="0" lang="kk-KZ"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Object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509566"/>
            <a:ext cx="3563938" cy="3168650"/>
          </a:xfrm>
          <a:prstGeom prst="rect">
            <a:avLst/>
          </a:prstGeom>
          <a:noFill/>
          <a:ln w="9525">
            <a:noFill/>
            <a:miter lim="800000"/>
            <a:headEnd/>
            <a:tailEnd/>
          </a:ln>
        </p:spPr>
      </p:pic>
      <p:pic>
        <p:nvPicPr>
          <p:cNvPr id="15" name="Picture 7" descr="00000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034" y="3143248"/>
            <a:ext cx="1905000" cy="1406525"/>
          </a:xfrm>
          <a:prstGeom prst="rect">
            <a:avLst/>
          </a:prstGeom>
          <a:noFill/>
          <a:ln w="9525">
            <a:noFill/>
            <a:miter lim="800000"/>
            <a:headEnd/>
            <a:tailEnd/>
          </a:ln>
        </p:spPr>
      </p:pic>
      <p:sp>
        <p:nvSpPr>
          <p:cNvPr id="15361" name="Rectangle 1"/>
          <p:cNvSpPr>
            <a:spLocks noChangeArrowheads="1"/>
          </p:cNvSpPr>
          <p:nvPr/>
        </p:nvSpPr>
        <p:spPr bwMode="auto">
          <a:xfrm rot="10800000" flipV="1">
            <a:off x="3196563" y="1099630"/>
            <a:ext cx="402432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Ұйымдастыру кезеңі.</a:t>
            </a:r>
            <a:endPar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Сабақтың  мақсатымен таныстыру.</a:t>
            </a:r>
            <a:endPar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Ойын шартымен таныстыру.</a:t>
            </a:r>
            <a:endPar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Әділқазы алқасымен танысу.</a:t>
            </a:r>
            <a:endPar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Қорытындылау.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CRO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088" y="1071546"/>
            <a:ext cx="8316912" cy="5072098"/>
          </a:xfrm>
          <a:prstGeom prst="rect">
            <a:avLst/>
          </a:prstGeom>
          <a:noFill/>
          <a:ln w="9525">
            <a:noFill/>
            <a:miter lim="800000"/>
            <a:headEnd/>
            <a:tailEnd/>
          </a:ln>
        </p:spPr>
      </p:pic>
      <p:pic>
        <p:nvPicPr>
          <p:cNvPr id="32772" name="Object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3563938" cy="3168650"/>
          </a:xfrm>
          <a:prstGeom prst="rect">
            <a:avLst/>
          </a:prstGeom>
          <a:noFill/>
          <a:ln w="9525">
            <a:noFill/>
            <a:miter lim="800000"/>
            <a:headEnd/>
            <a:tailEnd/>
          </a:ln>
        </p:spPr>
      </p:pic>
      <p:pic>
        <p:nvPicPr>
          <p:cNvPr id="32774" name="Picture 7" descr="00000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229225"/>
            <a:ext cx="1905000" cy="1406525"/>
          </a:xfrm>
          <a:prstGeom prst="rect">
            <a:avLst/>
          </a:prstGeom>
          <a:noFill/>
          <a:ln w="9525">
            <a:noFill/>
            <a:miter lim="800000"/>
            <a:headEnd/>
            <a:tailEnd/>
          </a:ln>
        </p:spPr>
      </p:pic>
      <p:pic>
        <p:nvPicPr>
          <p:cNvPr id="32775" name="Picture 7" descr="00000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8313" y="3213100"/>
            <a:ext cx="1905000" cy="1406525"/>
          </a:xfrm>
          <a:prstGeom prst="rect">
            <a:avLst/>
          </a:prstGeom>
          <a:noFill/>
          <a:ln w="9525">
            <a:noFill/>
            <a:miter lim="800000"/>
            <a:headEnd/>
            <a:tailEnd/>
          </a:ln>
        </p:spPr>
      </p:pic>
      <p:pic>
        <p:nvPicPr>
          <p:cNvPr id="32776" name="Picture 7" descr="00000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8662" y="1000108"/>
            <a:ext cx="1905000" cy="1406525"/>
          </a:xfrm>
          <a:prstGeom prst="rect">
            <a:avLst/>
          </a:prstGeom>
          <a:noFill/>
          <a:ln w="9525">
            <a:noFill/>
            <a:miter lim="800000"/>
            <a:headEnd/>
            <a:tailEnd/>
          </a:ln>
        </p:spPr>
      </p:pic>
      <p:pic>
        <p:nvPicPr>
          <p:cNvPr id="32777" name="Picture 7" descr="00000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9000" y="5084763"/>
            <a:ext cx="1905000" cy="1406525"/>
          </a:xfrm>
          <a:prstGeom prst="rect">
            <a:avLst/>
          </a:prstGeom>
          <a:noFill/>
          <a:ln w="9525">
            <a:noFill/>
            <a:miter lim="800000"/>
            <a:headEnd/>
            <a:tailEnd/>
          </a:ln>
        </p:spPr>
      </p:pic>
      <p:pic>
        <p:nvPicPr>
          <p:cNvPr id="32778" name="Picture 7" descr="00000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80288" y="0"/>
            <a:ext cx="1905000" cy="1406525"/>
          </a:xfrm>
          <a:prstGeom prst="rect">
            <a:avLst/>
          </a:prstGeom>
          <a:noFill/>
          <a:ln w="9525">
            <a:noFill/>
            <a:miter lim="800000"/>
            <a:headEnd/>
            <a:tailEnd/>
          </a:ln>
        </p:spPr>
      </p:pic>
      <p:sp>
        <p:nvSpPr>
          <p:cNvPr id="58370" name="Rectangle 2"/>
          <p:cNvSpPr>
            <a:spLocks noChangeArrowheads="1"/>
          </p:cNvSpPr>
          <p:nvPr/>
        </p:nvSpPr>
        <p:spPr bwMode="auto">
          <a:xfrm>
            <a:off x="2071670" y="714356"/>
            <a:ext cx="607223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4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kk-KZ" sz="4400" b="1" i="1"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11" name="Picture 7" descr="00000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062" y="1152508"/>
            <a:ext cx="1905000" cy="1406525"/>
          </a:xfrm>
          <a:prstGeom prst="rect">
            <a:avLst/>
          </a:prstGeom>
          <a:noFill/>
          <a:ln w="9525">
            <a:noFill/>
            <a:miter lim="800000"/>
            <a:headEnd/>
            <a:tailEnd/>
          </a:ln>
        </p:spPr>
      </p:pic>
      <p:pic>
        <p:nvPicPr>
          <p:cNvPr id="12" name="Object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57166"/>
            <a:ext cx="3563938" cy="3168650"/>
          </a:xfrm>
          <a:prstGeom prst="rect">
            <a:avLst/>
          </a:prstGeom>
          <a:noFill/>
          <a:ln w="9525">
            <a:noFill/>
            <a:miter lim="800000"/>
            <a:headEnd/>
            <a:tailEnd/>
          </a:ln>
        </p:spPr>
      </p:pic>
      <p:sp>
        <p:nvSpPr>
          <p:cNvPr id="16385" name="Rectangle 1"/>
          <p:cNvSpPr>
            <a:spLocks noChangeArrowheads="1"/>
          </p:cNvSpPr>
          <p:nvPr/>
        </p:nvSpPr>
        <p:spPr bwMode="auto">
          <a:xfrm>
            <a:off x="2571736" y="428604"/>
            <a:ext cx="621507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chemeClr val="tx1"/>
                </a:solidFill>
                <a:effectLst/>
                <a:latin typeface="Times New Roman(K)" charset="-52"/>
                <a:ea typeface="Times New Roman" pitchFamily="18" charset="0"/>
                <a:cs typeface="Times New Roman" pitchFamily="18" charset="0"/>
              </a:rPr>
              <a:t>     Сайыстың жоспары:</a:t>
            </a:r>
            <a:endParaRPr kumimoji="0" lang="kk-KZ"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Object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509566"/>
            <a:ext cx="3563938" cy="3168650"/>
          </a:xfrm>
          <a:prstGeom prst="rect">
            <a:avLst/>
          </a:prstGeom>
          <a:noFill/>
          <a:ln w="9525">
            <a:noFill/>
            <a:miter lim="800000"/>
            <a:headEnd/>
            <a:tailEnd/>
          </a:ln>
        </p:spPr>
      </p:pic>
      <p:pic>
        <p:nvPicPr>
          <p:cNvPr id="15" name="Picture 7" descr="000000"/>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034" y="3143248"/>
            <a:ext cx="1905000" cy="1406525"/>
          </a:xfrm>
          <a:prstGeom prst="rect">
            <a:avLst/>
          </a:prstGeom>
          <a:noFill/>
          <a:ln w="9525">
            <a:noFill/>
            <a:miter lim="800000"/>
            <a:headEnd/>
            <a:tailEnd/>
          </a:ln>
        </p:spPr>
      </p:pic>
      <p:sp>
        <p:nvSpPr>
          <p:cNvPr id="26625" name="Rectangle 1"/>
          <p:cNvSpPr>
            <a:spLocks noChangeArrowheads="1"/>
          </p:cNvSpPr>
          <p:nvPr/>
        </p:nvSpPr>
        <p:spPr bwMode="auto">
          <a:xfrm>
            <a:off x="2428860" y="1500174"/>
            <a:ext cx="542928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77863" algn="l"/>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«Бақытты  сәт» математикалық  ойын сабағы 5 кезеңнен тұрады.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77863" algn="l"/>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Екі топтың танысуы : (5 ұпай)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77863" algn="l"/>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Әр топтың аты, ұраны болуы керек.(5 ұпай)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77863" algn="l"/>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«Жекпе –жекке» шақыру. Топ басшыларын жарыстыру.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77863" algn="l"/>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Ойын  түрлерін өткізу.   Жарыстар арқылы  екі топ жарыса бара, тақтада  дайын тұрған есептерді шешу арқылы қайта жарысып орындарына келу керек.</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77863" algn="l"/>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«Бәйге» сайысы. Жұмбақ, мақал –мәтелдер айту сайысы.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77863" algn="l"/>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Аділқазы алқасына сөз.</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C:\Documents and Settings\User\Мои документы\Мои рисунки\001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Заголовок 1"/>
          <p:cNvSpPr>
            <a:spLocks noGrp="1"/>
          </p:cNvSpPr>
          <p:nvPr>
            <p:ph type="title"/>
          </p:nvPr>
        </p:nvSpPr>
        <p:spPr/>
        <p:txBody>
          <a:bodyPr>
            <a:normAutofit fontScale="90000"/>
          </a:bodyPr>
          <a:lstStyle/>
          <a:p>
            <a:r>
              <a:rPr lang="kk-KZ" sz="4000" smtClean="0">
                <a:solidFill>
                  <a:srgbClr val="2903C9"/>
                </a:solidFill>
                <a:latin typeface="Times New Roman" pitchFamily="18" charset="0"/>
                <a:cs typeface="Times New Roman" pitchFamily="18" charset="0"/>
              </a:rPr>
              <a:t/>
            </a:r>
            <a:br>
              <a:rPr lang="kk-KZ" sz="4000" smtClean="0">
                <a:solidFill>
                  <a:srgbClr val="2903C9"/>
                </a:solidFill>
                <a:latin typeface="Times New Roman" pitchFamily="18" charset="0"/>
                <a:cs typeface="Times New Roman" pitchFamily="18" charset="0"/>
              </a:rPr>
            </a:br>
            <a:endParaRPr lang="ru-RU" sz="4000" smtClean="0">
              <a:solidFill>
                <a:srgbClr val="2903C9"/>
              </a:solidFill>
              <a:latin typeface="Times New Roman" pitchFamily="18" charset="0"/>
              <a:cs typeface="Times New Roman" pitchFamily="18" charset="0"/>
            </a:endParaRPr>
          </a:p>
        </p:txBody>
      </p:sp>
      <p:sp>
        <p:nvSpPr>
          <p:cNvPr id="8196" name="Номер слайда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EEA1BF-698C-48EA-86DA-FB4B5475FAB9}" type="slidenum">
              <a:rPr lang="ru-RU"/>
              <a:pPr fontAlgn="base">
                <a:spcBef>
                  <a:spcPct val="0"/>
                </a:spcBef>
                <a:spcAft>
                  <a:spcPct val="0"/>
                </a:spcAft>
                <a:defRPr/>
              </a:pPr>
              <a:t>5</a:t>
            </a:fld>
            <a:endParaRPr lang="ru-RU"/>
          </a:p>
        </p:txBody>
      </p:sp>
      <p:pic>
        <p:nvPicPr>
          <p:cNvPr id="10244" name="Picture 6" descr="bestgif_narod_ru_2125"/>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50" y="4724400"/>
            <a:ext cx="2286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7" name="Picture 6" descr="bestgif_narod_ru_2125"/>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4508500"/>
            <a:ext cx="2286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Picture 6" descr="bestgif_narod_ru_2125"/>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0"/>
            <a:ext cx="2286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9" name="Picture 6" descr="bestgif_narod_ru_2125"/>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286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1" name="Rectangle 1"/>
          <p:cNvSpPr>
            <a:spLocks noChangeArrowheads="1"/>
          </p:cNvSpPr>
          <p:nvPr/>
        </p:nvSpPr>
        <p:spPr bwMode="auto">
          <a:xfrm>
            <a:off x="1500166" y="357167"/>
            <a:ext cx="6786610"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kk-K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«Жекпе-жекке » шақыру</a:t>
            </a: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Топ басшыларын сынаққа шақырамыз: Мына есепке ойланып  кім бірінші жауап берсе, сол басшы өз  тобына 5</a:t>
            </a:r>
            <a:r>
              <a:rPr kumimoji="0" lang="kk-KZ"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ұпай жеңіп береді.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 Әкемнің жеті ұлы бар, оның әрбір ұлының қарындасы бар. Сонда әкемнің неше баласы болғаны?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 Жанардың әр түсті 20 шары бар: сары, жасыл, көк және қара. 17 шардың жасыл емес екендігі, 5 шардың – қара, ал 12 шардың сары емес екендігі белгілі. Жанардың қанша көк шары бар?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2,3 және 4 сандарының бәріне бөлінетін ең кіші натурал сан қандай? </a:t>
            </a:r>
            <a:endParaRPr kumimoji="0" lang="kk-K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500166" y="246221"/>
            <a:ext cx="685804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Есептер шығару.</a:t>
            </a:r>
            <a:endParaRPr kumimoji="0" lang="ru-RU" sz="3200" b="1" i="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sz="3200" b="1" i="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200" b="1" i="1"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3" name="Picture 8" descr=" Гостевая "/>
          <p:cNvPicPr>
            <a:picLocks noChangeAspect="1" noChangeArrowheads="1"/>
          </p:cNvPicPr>
          <p:nvPr/>
        </p:nvPicPr>
        <p:blipFill>
          <a:blip r:embed="rId2" cstate="screen"/>
          <a:srcRect/>
          <a:stretch>
            <a:fillRect/>
          </a:stretch>
        </p:blipFill>
        <p:spPr bwMode="auto">
          <a:xfrm>
            <a:off x="285720" y="-214338"/>
            <a:ext cx="2571750" cy="1643062"/>
          </a:xfrm>
          <a:prstGeom prst="rect">
            <a:avLst/>
          </a:prstGeom>
          <a:noFill/>
          <a:ln w="9525">
            <a:noFill/>
            <a:miter lim="800000"/>
            <a:headEnd/>
            <a:tailEnd/>
          </a:ln>
        </p:spPr>
      </p:pic>
      <p:pic>
        <p:nvPicPr>
          <p:cNvPr id="4" name="Picture 29" descr="bestgif_narod_ru_523"/>
          <p:cNvPicPr>
            <a:picLocks noChangeAspect="1" noChangeArrowheads="1" noCrop="1"/>
          </p:cNvPicPr>
          <p:nvPr/>
        </p:nvPicPr>
        <p:blipFill>
          <a:blip r:embed="rId3" cstate="screen"/>
          <a:srcRect/>
          <a:stretch>
            <a:fillRect/>
          </a:stretch>
        </p:blipFill>
        <p:spPr bwMode="auto">
          <a:xfrm>
            <a:off x="0" y="4429125"/>
            <a:ext cx="5786446" cy="2428875"/>
          </a:xfrm>
          <a:prstGeom prst="rect">
            <a:avLst/>
          </a:prstGeom>
          <a:noFill/>
          <a:ln w="9525">
            <a:noFill/>
            <a:miter lim="800000"/>
            <a:headEnd/>
            <a:tailEnd/>
          </a:ln>
        </p:spPr>
      </p:pic>
      <p:pic>
        <p:nvPicPr>
          <p:cNvPr id="5" name="Picture 19" descr="image001"/>
          <p:cNvPicPr>
            <a:picLocks noChangeAspect="1" noChangeArrowheads="1"/>
          </p:cNvPicPr>
          <p:nvPr/>
        </p:nvPicPr>
        <p:blipFill>
          <a:blip r:embed="rId4" cstate="screen"/>
          <a:srcRect/>
          <a:stretch>
            <a:fillRect/>
          </a:stretch>
        </p:blipFill>
        <p:spPr bwMode="auto">
          <a:xfrm>
            <a:off x="5786446" y="3786190"/>
            <a:ext cx="3586155" cy="3071810"/>
          </a:xfrm>
          <a:prstGeom prst="rect">
            <a:avLst/>
          </a:prstGeom>
          <a:noFill/>
          <a:ln w="9525">
            <a:noFill/>
            <a:miter lim="800000"/>
            <a:headEnd/>
            <a:tailEnd/>
          </a:ln>
        </p:spPr>
      </p:pic>
      <p:sp>
        <p:nvSpPr>
          <p:cNvPr id="8" name="Rectangle 2"/>
          <p:cNvSpPr>
            <a:spLocks noChangeArrowheads="1"/>
          </p:cNvSpPr>
          <p:nvPr/>
        </p:nvSpPr>
        <p:spPr bwMode="auto">
          <a:xfrm>
            <a:off x="1357290" y="3500438"/>
            <a:ext cx="607223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kk-KZ"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12" name="Picture 9" descr="peace_dove_olive_branch_hg_wht"/>
          <p:cNvPicPr>
            <a:picLocks noChangeAspect="1" noChangeArrowheads="1" noCrop="1"/>
          </p:cNvPicPr>
          <p:nvPr/>
        </p:nvPicPr>
        <p:blipFill>
          <a:blip r:embed="rId5" cstate="print"/>
          <a:srcRect/>
          <a:stretch>
            <a:fillRect/>
          </a:stretch>
        </p:blipFill>
        <p:spPr bwMode="auto">
          <a:xfrm flipH="1">
            <a:off x="3000364" y="857232"/>
            <a:ext cx="1643042" cy="1079350"/>
          </a:xfrm>
          <a:prstGeom prst="rect">
            <a:avLst/>
          </a:prstGeom>
          <a:noFill/>
          <a:ln w="9525">
            <a:noFill/>
            <a:miter lim="800000"/>
            <a:headEnd/>
            <a:tailEnd/>
          </a:ln>
        </p:spPr>
      </p:pic>
      <p:pic>
        <p:nvPicPr>
          <p:cNvPr id="14" name="Picture 9" descr="peace_dove_olive_branch_hg_wht"/>
          <p:cNvPicPr>
            <a:picLocks noChangeAspect="1" noChangeArrowheads="1" noCrop="1"/>
          </p:cNvPicPr>
          <p:nvPr/>
        </p:nvPicPr>
        <p:blipFill>
          <a:blip r:embed="rId5" cstate="print"/>
          <a:srcRect/>
          <a:stretch>
            <a:fillRect/>
          </a:stretch>
        </p:blipFill>
        <p:spPr bwMode="auto">
          <a:xfrm flipH="1">
            <a:off x="6572264" y="928670"/>
            <a:ext cx="1643042" cy="1079350"/>
          </a:xfrm>
          <a:prstGeom prst="rect">
            <a:avLst/>
          </a:prstGeom>
          <a:noFill/>
          <a:ln w="9525">
            <a:noFill/>
            <a:miter lim="800000"/>
            <a:headEnd/>
            <a:tailEnd/>
          </a:ln>
        </p:spPr>
      </p:pic>
      <p:sp>
        <p:nvSpPr>
          <p:cNvPr id="17409" name="Rectangle 1"/>
          <p:cNvSpPr>
            <a:spLocks noChangeArrowheads="1"/>
          </p:cNvSpPr>
          <p:nvPr/>
        </p:nvSpPr>
        <p:spPr bwMode="auto">
          <a:xfrm>
            <a:off x="714348" y="1785926"/>
            <a:ext cx="721523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20*5=(100)	                          88+12=100</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40/2=  (20)   </a:t>
            </a:r>
            <a:r>
              <a:rPr kumimoji="0" lang="kk-KZ"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22*4=88</a:t>
            </a:r>
            <a:endParaRPr lang="ru-RU" sz="2800" dirty="0" smtClean="0">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63-23  40   	                           11*5=55</a:t>
            </a:r>
            <a:endParaRPr lang="ru-RU" sz="2800" dirty="0" smtClean="0">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7*9=    63	                            98+12=110</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lang="kk-KZ" sz="2800" dirty="0" smtClean="0">
                <a:latin typeface="Times New Roman" pitchFamily="18" charset="0"/>
                <a:ea typeface="Times New Roman" pitchFamily="18" charset="0"/>
                <a:cs typeface="Times New Roman" pitchFamily="18" charset="0"/>
              </a:rPr>
              <a:t>  </a:t>
            </a: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42*2=84	                            7*14=98</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25+17=42	                            70-12=58</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100-25=75	                            100/5=20</a:t>
            </a:r>
            <a:endParaRPr kumimoji="0" lang="kk-K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002"/>
          <p:cNvPicPr>
            <a:picLocks noChangeAspect="1" noChangeArrowheads="1"/>
          </p:cNvPicPr>
          <p:nvPr/>
        </p:nvPicPr>
        <p:blipFill>
          <a:blip r:embed="rId2" cstate="screen"/>
          <a:srcRect/>
          <a:stretch>
            <a:fillRect/>
          </a:stretch>
        </p:blipFill>
        <p:spPr bwMode="auto">
          <a:xfrm>
            <a:off x="7929586" y="1643062"/>
            <a:ext cx="1428750" cy="5214938"/>
          </a:xfrm>
          <a:prstGeom prst="rect">
            <a:avLst/>
          </a:prstGeom>
          <a:noFill/>
          <a:ln w="9525">
            <a:noFill/>
            <a:miter lim="800000"/>
            <a:headEnd/>
            <a:tailEnd/>
          </a:ln>
        </p:spPr>
      </p:pic>
      <p:sp>
        <p:nvSpPr>
          <p:cNvPr id="28673" name="Rectangle 1"/>
          <p:cNvSpPr>
            <a:spLocks noChangeArrowheads="1"/>
          </p:cNvSpPr>
          <p:nvPr/>
        </p:nvSpPr>
        <p:spPr bwMode="auto">
          <a:xfrm>
            <a:off x="0" y="470395"/>
            <a:ext cx="40004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kk-KZ" sz="2400" i="1" dirty="0" smtClean="0"/>
          </a:p>
          <a:p>
            <a:endParaRPr lang="kk-KZ" sz="2400" i="1" dirty="0" smtClean="0"/>
          </a:p>
          <a:p>
            <a:endParaRPr lang="kk-KZ" sz="2400" i="1" dirty="0" smtClean="0"/>
          </a:p>
          <a:p>
            <a:endParaRPr lang="kk-KZ" sz="2400" i="1" dirty="0" smtClean="0"/>
          </a:p>
        </p:txBody>
      </p:sp>
      <p:sp>
        <p:nvSpPr>
          <p:cNvPr id="286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 name="Picture 6" descr="5814c6ec1253t"/>
          <p:cNvPicPr>
            <a:picLocks noChangeAspect="1" noChangeArrowheads="1"/>
          </p:cNvPicPr>
          <p:nvPr/>
        </p:nvPicPr>
        <p:blipFill>
          <a:blip r:embed="rId3" cstate="print"/>
          <a:srcRect/>
          <a:stretch>
            <a:fillRect/>
          </a:stretch>
        </p:blipFill>
        <p:spPr bwMode="auto">
          <a:xfrm>
            <a:off x="285720" y="357166"/>
            <a:ext cx="3143272" cy="2214578"/>
          </a:xfrm>
          <a:prstGeom prst="rect">
            <a:avLst/>
          </a:prstGeom>
          <a:noFill/>
          <a:ln w="9525">
            <a:noFill/>
            <a:miter lim="800000"/>
            <a:headEnd/>
            <a:tailEnd/>
          </a:ln>
        </p:spPr>
      </p:pic>
      <p:sp>
        <p:nvSpPr>
          <p:cNvPr id="7" name="Скругленный прямоугольник 6"/>
          <p:cNvSpPr/>
          <p:nvPr/>
        </p:nvSpPr>
        <p:spPr>
          <a:xfrm>
            <a:off x="4643438" y="2857496"/>
            <a:ext cx="4214842" cy="32861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2400" dirty="0"/>
          </a:p>
        </p:txBody>
      </p:sp>
      <p:sp>
        <p:nvSpPr>
          <p:cNvPr id="8" name="Овал 7"/>
          <p:cNvSpPr/>
          <p:nvPr/>
        </p:nvSpPr>
        <p:spPr>
          <a:xfrm>
            <a:off x="3500430" y="142852"/>
            <a:ext cx="4500594" cy="14859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sz="4400" dirty="0" smtClean="0">
                <a:solidFill>
                  <a:srgbClr val="0070C0"/>
                </a:solidFill>
              </a:rPr>
              <a:t>Еске  түсіру</a:t>
            </a:r>
            <a:r>
              <a:rPr lang="kk-KZ" dirty="0" smtClean="0">
                <a:solidFill>
                  <a:srgbClr val="0070C0"/>
                </a:solidFill>
              </a:rPr>
              <a:t>.</a:t>
            </a:r>
            <a:endParaRPr lang="ru-RU" dirty="0">
              <a:solidFill>
                <a:srgbClr val="0070C0"/>
              </a:solidFill>
            </a:endParaRPr>
          </a:p>
        </p:txBody>
      </p:sp>
      <p:sp>
        <p:nvSpPr>
          <p:cNvPr id="12289" name="Rectangle 1"/>
          <p:cNvSpPr>
            <a:spLocks noChangeArrowheads="1"/>
          </p:cNvSpPr>
          <p:nvPr/>
        </p:nvSpPr>
        <p:spPr bwMode="auto">
          <a:xfrm>
            <a:off x="0" y="0"/>
            <a:ext cx="842965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Скругленный прямоугольник 8"/>
          <p:cNvSpPr/>
          <p:nvPr/>
        </p:nvSpPr>
        <p:spPr>
          <a:xfrm>
            <a:off x="214282" y="2857496"/>
            <a:ext cx="4214842" cy="35719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kk-KZ" sz="2400" dirty="0" smtClean="0"/>
          </a:p>
          <a:p>
            <a:pPr algn="ctr"/>
            <a:endParaRPr lang="kk-KZ" sz="2400" dirty="0" smtClean="0">
              <a:solidFill>
                <a:srgbClr val="FF0000"/>
              </a:solidFill>
            </a:endParaRPr>
          </a:p>
        </p:txBody>
      </p:sp>
      <p:pic>
        <p:nvPicPr>
          <p:cNvPr id="10" name="Picture 9" descr="peace_dove_olive_branch_hg_wht"/>
          <p:cNvPicPr>
            <a:picLocks noChangeAspect="1" noChangeArrowheads="1" noCrop="1"/>
          </p:cNvPicPr>
          <p:nvPr/>
        </p:nvPicPr>
        <p:blipFill>
          <a:blip r:embed="rId4" cstate="print"/>
          <a:srcRect/>
          <a:stretch>
            <a:fillRect/>
          </a:stretch>
        </p:blipFill>
        <p:spPr bwMode="auto">
          <a:xfrm flipH="1">
            <a:off x="6429388" y="1785926"/>
            <a:ext cx="1643042" cy="1079350"/>
          </a:xfrm>
          <a:prstGeom prst="rect">
            <a:avLst/>
          </a:prstGeom>
          <a:noFill/>
          <a:ln w="9525">
            <a:noFill/>
            <a:miter lim="800000"/>
            <a:headEnd/>
            <a:tailEnd/>
          </a:ln>
        </p:spPr>
      </p:pic>
      <p:pic>
        <p:nvPicPr>
          <p:cNvPr id="11" name="Picture 9" descr="peace_dove_olive_branch_hg_wht"/>
          <p:cNvPicPr>
            <a:picLocks noChangeAspect="1" noChangeArrowheads="1" noCrop="1"/>
          </p:cNvPicPr>
          <p:nvPr/>
        </p:nvPicPr>
        <p:blipFill>
          <a:blip r:embed="rId4" cstate="print"/>
          <a:srcRect/>
          <a:stretch>
            <a:fillRect/>
          </a:stretch>
        </p:blipFill>
        <p:spPr bwMode="auto">
          <a:xfrm flipH="1">
            <a:off x="2714612" y="1643050"/>
            <a:ext cx="1643042" cy="1079350"/>
          </a:xfrm>
          <a:prstGeom prst="rect">
            <a:avLst/>
          </a:prstGeom>
          <a:noFill/>
          <a:ln w="9525">
            <a:noFill/>
            <a:miter lim="800000"/>
            <a:headEnd/>
            <a:tailEnd/>
          </a:ln>
        </p:spPr>
      </p:pic>
      <p:sp>
        <p:nvSpPr>
          <p:cNvPr id="19457" name="Rectangle 1"/>
          <p:cNvSpPr>
            <a:spLocks noChangeArrowheads="1"/>
          </p:cNvSpPr>
          <p:nvPr/>
        </p:nvSpPr>
        <p:spPr bwMode="auto">
          <a:xfrm>
            <a:off x="428596" y="3071810"/>
            <a:ext cx="3786214"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5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44/4=</a:t>
            </a:r>
            <a:endParaRPr lang="kk-KZ" sz="54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5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б)4444/44=</a:t>
            </a:r>
            <a:endParaRPr lang="kk-KZ" sz="54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5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в)44444/44=</a:t>
            </a: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Rectangle 2"/>
          <p:cNvSpPr>
            <a:spLocks noChangeArrowheads="1"/>
          </p:cNvSpPr>
          <p:nvPr/>
        </p:nvSpPr>
        <p:spPr bwMode="auto">
          <a:xfrm>
            <a:off x="4643438" y="3143248"/>
            <a:ext cx="385765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kk-KZ" sz="5400" dirty="0" smtClean="0">
                <a:latin typeface="Arial" pitchFamily="34" charset="0"/>
                <a:ea typeface="Times New Roman" pitchFamily="18" charset="0"/>
                <a:cs typeface="Arial" pitchFamily="34" charset="0"/>
              </a:rPr>
              <a:t>   </a:t>
            </a:r>
            <a:r>
              <a:rPr kumimoji="0" lang="kk-KZ" sz="5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55/5=</a:t>
            </a:r>
            <a:endParaRPr kumimoji="0" lang="ru-RU" sz="5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kk-KZ" sz="5400" dirty="0" smtClean="0">
                <a:latin typeface="Times New Roman" pitchFamily="18" charset="0"/>
                <a:ea typeface="Times New Roman" pitchFamily="18" charset="0"/>
                <a:cs typeface="Times New Roman" pitchFamily="18" charset="0"/>
              </a:rPr>
              <a:t> </a:t>
            </a:r>
            <a:r>
              <a:rPr kumimoji="0" lang="kk-KZ" sz="5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 5555/5=</a:t>
            </a:r>
            <a:endParaRPr kumimoji="0" lang="ru-RU" sz="5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kk-KZ" sz="5400" dirty="0" smtClean="0">
                <a:latin typeface="Times New Roman" pitchFamily="18" charset="0"/>
                <a:ea typeface="Times New Roman" pitchFamily="18" charset="0"/>
                <a:cs typeface="Times New Roman" pitchFamily="18" charset="0"/>
              </a:rPr>
              <a:t> </a:t>
            </a:r>
            <a:r>
              <a:rPr kumimoji="0" lang="kk-KZ" sz="5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в)55555/5=</a:t>
            </a:r>
            <a:endParaRPr kumimoji="0" lang="kk-KZ" sz="5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advClick="0"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155"/>
          <p:cNvSpPr txBox="1">
            <a:spLocks noChangeArrowheads="1"/>
          </p:cNvSpPr>
          <p:nvPr/>
        </p:nvSpPr>
        <p:spPr bwMode="auto">
          <a:xfrm>
            <a:off x="357158" y="214290"/>
            <a:ext cx="6715172" cy="584775"/>
          </a:xfrm>
          <a:prstGeom prst="rect">
            <a:avLst/>
          </a:prstGeom>
          <a:noFill/>
          <a:ln w="9525" algn="ctr">
            <a:noFill/>
            <a:prstDash val="sysDot"/>
            <a:miter lim="800000"/>
            <a:headEnd/>
            <a:tailEnd/>
          </a:ln>
        </p:spPr>
        <p:txBody>
          <a:bodyPr wrap="square">
            <a:spAutoFit/>
          </a:bodyPr>
          <a:lstStyle/>
          <a:p>
            <a:endParaRPr lang="ru-RU" sz="3200" b="1" dirty="0"/>
          </a:p>
        </p:txBody>
      </p:sp>
      <p:grpSp>
        <p:nvGrpSpPr>
          <p:cNvPr id="2" name="Group 156"/>
          <p:cNvGrpSpPr>
            <a:grpSpLocks/>
          </p:cNvGrpSpPr>
          <p:nvPr/>
        </p:nvGrpSpPr>
        <p:grpSpPr bwMode="auto">
          <a:xfrm>
            <a:off x="4953000" y="4521200"/>
            <a:ext cx="3721100" cy="1727200"/>
            <a:chOff x="3120" y="2848"/>
            <a:chExt cx="2344" cy="1088"/>
          </a:xfrm>
        </p:grpSpPr>
        <p:sp>
          <p:nvSpPr>
            <p:cNvPr id="384157" name="Freeform 157"/>
            <p:cNvSpPr>
              <a:spLocks/>
            </p:cNvSpPr>
            <p:nvPr/>
          </p:nvSpPr>
          <p:spPr bwMode="auto">
            <a:xfrm>
              <a:off x="3120" y="3189"/>
              <a:ext cx="2344" cy="747"/>
            </a:xfrm>
            <a:custGeom>
              <a:avLst/>
              <a:gdLst/>
              <a:ahLst/>
              <a:cxnLst>
                <a:cxn ang="0">
                  <a:pos x="0" y="56"/>
                </a:cxn>
                <a:cxn ang="0">
                  <a:pos x="272" y="392"/>
                </a:cxn>
                <a:cxn ang="0">
                  <a:pos x="792" y="640"/>
                </a:cxn>
                <a:cxn ang="0">
                  <a:pos x="1640" y="632"/>
                </a:cxn>
                <a:cxn ang="0">
                  <a:pos x="2080" y="392"/>
                </a:cxn>
                <a:cxn ang="0">
                  <a:pos x="2344" y="0"/>
                </a:cxn>
              </a:cxnLst>
              <a:rect l="0" t="0" r="r" b="b"/>
              <a:pathLst>
                <a:path w="2344" h="680">
                  <a:moveTo>
                    <a:pt x="0" y="56"/>
                  </a:moveTo>
                  <a:cubicBezTo>
                    <a:pt x="65" y="185"/>
                    <a:pt x="140" y="295"/>
                    <a:pt x="272" y="392"/>
                  </a:cubicBezTo>
                  <a:cubicBezTo>
                    <a:pt x="404" y="489"/>
                    <a:pt x="564" y="600"/>
                    <a:pt x="792" y="640"/>
                  </a:cubicBezTo>
                  <a:cubicBezTo>
                    <a:pt x="1020" y="680"/>
                    <a:pt x="1425" y="673"/>
                    <a:pt x="1640" y="632"/>
                  </a:cubicBezTo>
                  <a:cubicBezTo>
                    <a:pt x="1855" y="591"/>
                    <a:pt x="1963" y="497"/>
                    <a:pt x="2080" y="392"/>
                  </a:cubicBezTo>
                  <a:cubicBezTo>
                    <a:pt x="2197" y="287"/>
                    <a:pt x="2274" y="153"/>
                    <a:pt x="2344" y="0"/>
                  </a:cubicBezTo>
                </a:path>
              </a:pathLst>
            </a:custGeom>
            <a:gradFill rotWithShape="1">
              <a:gsLst>
                <a:gs pos="0">
                  <a:schemeClr val="bg1"/>
                </a:gs>
                <a:gs pos="50000">
                  <a:srgbClr val="33CCCC"/>
                </a:gs>
                <a:gs pos="100000">
                  <a:schemeClr val="bg1"/>
                </a:gs>
              </a:gsLst>
              <a:lin ang="18900000" scaled="1"/>
            </a:gradFill>
            <a:ln w="9525" cap="flat" cmpd="sng">
              <a:solidFill>
                <a:schemeClr val="tx1"/>
              </a:solidFill>
              <a:prstDash val="solid"/>
              <a:round/>
              <a:headEnd type="none" w="med" len="med"/>
              <a:tailEnd type="none" w="med" len="med"/>
            </a:ln>
            <a:effectLst/>
          </p:spPr>
          <p:txBody>
            <a:bodyPr/>
            <a:lstStyle/>
            <a:p>
              <a:pPr>
                <a:defRPr/>
              </a:pPr>
              <a:endParaRPr lang="ru-RU"/>
            </a:p>
          </p:txBody>
        </p:sp>
        <p:sp>
          <p:nvSpPr>
            <p:cNvPr id="2222" name="Oval 158"/>
            <p:cNvSpPr>
              <a:spLocks noChangeArrowheads="1"/>
            </p:cNvSpPr>
            <p:nvPr/>
          </p:nvSpPr>
          <p:spPr bwMode="auto">
            <a:xfrm>
              <a:off x="3120" y="2848"/>
              <a:ext cx="2344" cy="704"/>
            </a:xfrm>
            <a:prstGeom prst="ellipse">
              <a:avLst/>
            </a:prstGeom>
            <a:gradFill rotWithShape="1">
              <a:gsLst>
                <a:gs pos="0">
                  <a:schemeClr val="bg1"/>
                </a:gs>
                <a:gs pos="100000">
                  <a:schemeClr val="accent1"/>
                </a:gs>
              </a:gsLst>
              <a:path path="shape">
                <a:fillToRect l="50000" t="50000" r="50000" b="50000"/>
              </a:path>
            </a:gradFill>
            <a:ln w="9525" algn="ctr">
              <a:solidFill>
                <a:schemeClr val="tx1"/>
              </a:solidFill>
              <a:round/>
              <a:headEnd/>
              <a:tailEnd/>
            </a:ln>
          </p:spPr>
          <p:txBody>
            <a:bodyPr wrap="none" anchor="ctr"/>
            <a:lstStyle/>
            <a:p>
              <a:endParaRPr lang="ru-RU"/>
            </a:p>
          </p:txBody>
        </p:sp>
        <p:pic>
          <p:nvPicPr>
            <p:cNvPr id="2223" name="Picture 159" descr="uz"/>
            <p:cNvPicPr>
              <a:picLocks noChangeAspect="1" noChangeArrowheads="1"/>
            </p:cNvPicPr>
            <p:nvPr/>
          </p:nvPicPr>
          <p:blipFill>
            <a:blip r:embed="rId3" cstate="print"/>
            <a:srcRect/>
            <a:stretch>
              <a:fillRect/>
            </a:stretch>
          </p:blipFill>
          <p:spPr bwMode="auto">
            <a:xfrm>
              <a:off x="3568" y="3626"/>
              <a:ext cx="1496" cy="252"/>
            </a:xfrm>
            <a:prstGeom prst="rect">
              <a:avLst/>
            </a:prstGeom>
            <a:noFill/>
            <a:ln w="9525">
              <a:noFill/>
              <a:miter lim="800000"/>
              <a:headEnd/>
              <a:tailEnd/>
            </a:ln>
          </p:spPr>
        </p:pic>
      </p:grpSp>
      <p:sp>
        <p:nvSpPr>
          <p:cNvPr id="2056" name="AutoShape 346">
            <a:hlinkClick r:id="" action="ppaction://hlinkshowjump?jump=nextslide" highlightClick="1"/>
          </p:cNvPr>
          <p:cNvSpPr>
            <a:spLocks noChangeArrowheads="1"/>
          </p:cNvSpPr>
          <p:nvPr/>
        </p:nvSpPr>
        <p:spPr bwMode="auto">
          <a:xfrm>
            <a:off x="8369300" y="6096000"/>
            <a:ext cx="520700" cy="495300"/>
          </a:xfrm>
          <a:prstGeom prst="actionButtonForwardNext">
            <a:avLst/>
          </a:prstGeom>
          <a:gradFill rotWithShape="1">
            <a:gsLst>
              <a:gs pos="0">
                <a:schemeClr val="bg1"/>
              </a:gs>
              <a:gs pos="100000">
                <a:srgbClr val="33CCCC"/>
              </a:gs>
            </a:gsLst>
            <a:path path="rect">
              <a:fillToRect l="50000" t="50000" r="50000" b="50000"/>
            </a:path>
          </a:gradFill>
          <a:ln w="9525">
            <a:noFill/>
            <a:prstDash val="sysDot"/>
            <a:miter lim="800000"/>
            <a:headEnd/>
            <a:tailEnd/>
          </a:ln>
        </p:spPr>
        <p:txBody>
          <a:bodyPr wrap="none" anchor="ctr"/>
          <a:lstStyle/>
          <a:p>
            <a:endParaRPr lang="ru-RU"/>
          </a:p>
        </p:txBody>
      </p:sp>
      <p:grpSp>
        <p:nvGrpSpPr>
          <p:cNvPr id="3" name="Group 597"/>
          <p:cNvGrpSpPr>
            <a:grpSpLocks/>
          </p:cNvGrpSpPr>
          <p:nvPr/>
        </p:nvGrpSpPr>
        <p:grpSpPr bwMode="auto">
          <a:xfrm>
            <a:off x="3702050" y="5881688"/>
            <a:ext cx="806450" cy="785812"/>
            <a:chOff x="956" y="2779"/>
            <a:chExt cx="508" cy="495"/>
          </a:xfrm>
        </p:grpSpPr>
        <p:sp>
          <p:nvSpPr>
            <p:cNvPr id="2215" name="Freeform 348"/>
            <p:cNvSpPr>
              <a:spLocks/>
            </p:cNvSpPr>
            <p:nvPr/>
          </p:nvSpPr>
          <p:spPr bwMode="auto">
            <a:xfrm flipH="1">
              <a:off x="956" y="2858"/>
              <a:ext cx="508" cy="416"/>
            </a:xfrm>
            <a:custGeom>
              <a:avLst/>
              <a:gdLst>
                <a:gd name="T0" fmla="*/ 17 w 508"/>
                <a:gd name="T1" fmla="*/ 112 h 416"/>
                <a:gd name="T2" fmla="*/ 35 w 508"/>
                <a:gd name="T3" fmla="*/ 265 h 416"/>
                <a:gd name="T4" fmla="*/ 227 w 508"/>
                <a:gd name="T5" fmla="*/ 400 h 416"/>
                <a:gd name="T6" fmla="*/ 293 w 508"/>
                <a:gd name="T7" fmla="*/ 361 h 416"/>
                <a:gd name="T8" fmla="*/ 404 w 508"/>
                <a:gd name="T9" fmla="*/ 358 h 416"/>
                <a:gd name="T10" fmla="*/ 508 w 508"/>
                <a:gd name="T11" fmla="*/ 140 h 416"/>
                <a:gd name="T12" fmla="*/ 407 w 508"/>
                <a:gd name="T13" fmla="*/ 22 h 416"/>
                <a:gd name="T14" fmla="*/ 281 w 508"/>
                <a:gd name="T15" fmla="*/ 10 h 416"/>
                <a:gd name="T16" fmla="*/ 206 w 508"/>
                <a:gd name="T17" fmla="*/ 43 h 416"/>
                <a:gd name="T18" fmla="*/ 110 w 508"/>
                <a:gd name="T19" fmla="*/ 19 h 416"/>
                <a:gd name="T20" fmla="*/ 17 w 508"/>
                <a:gd name="T21" fmla="*/ 112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8"/>
                <a:gd name="T34" fmla="*/ 0 h 416"/>
                <a:gd name="T35" fmla="*/ 508 w 508"/>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8" h="416">
                  <a:moveTo>
                    <a:pt x="17" y="112"/>
                  </a:moveTo>
                  <a:cubicBezTo>
                    <a:pt x="5" y="153"/>
                    <a:pt x="0" y="217"/>
                    <a:pt x="35" y="265"/>
                  </a:cubicBezTo>
                  <a:cubicBezTo>
                    <a:pt x="70" y="313"/>
                    <a:pt x="184" y="384"/>
                    <a:pt x="227" y="400"/>
                  </a:cubicBezTo>
                  <a:cubicBezTo>
                    <a:pt x="270" y="416"/>
                    <a:pt x="264" y="368"/>
                    <a:pt x="293" y="361"/>
                  </a:cubicBezTo>
                  <a:cubicBezTo>
                    <a:pt x="322" y="354"/>
                    <a:pt x="368" y="395"/>
                    <a:pt x="404" y="358"/>
                  </a:cubicBezTo>
                  <a:cubicBezTo>
                    <a:pt x="440" y="321"/>
                    <a:pt x="508" y="196"/>
                    <a:pt x="508" y="140"/>
                  </a:cubicBezTo>
                  <a:cubicBezTo>
                    <a:pt x="508" y="84"/>
                    <a:pt x="445" y="44"/>
                    <a:pt x="407" y="22"/>
                  </a:cubicBezTo>
                  <a:cubicBezTo>
                    <a:pt x="369" y="0"/>
                    <a:pt x="314" y="7"/>
                    <a:pt x="281" y="10"/>
                  </a:cubicBezTo>
                  <a:cubicBezTo>
                    <a:pt x="248" y="13"/>
                    <a:pt x="234" y="42"/>
                    <a:pt x="206" y="43"/>
                  </a:cubicBezTo>
                  <a:cubicBezTo>
                    <a:pt x="178" y="44"/>
                    <a:pt x="142" y="7"/>
                    <a:pt x="110" y="19"/>
                  </a:cubicBezTo>
                  <a:cubicBezTo>
                    <a:pt x="78" y="31"/>
                    <a:pt x="31" y="70"/>
                    <a:pt x="17" y="112"/>
                  </a:cubicBezTo>
                  <a:close/>
                </a:path>
              </a:pathLst>
            </a:custGeom>
            <a:gradFill rotWithShape="1">
              <a:gsLst>
                <a:gs pos="0">
                  <a:srgbClr val="CC0000"/>
                </a:gs>
                <a:gs pos="100000">
                  <a:srgbClr val="FF0000"/>
                </a:gs>
              </a:gsLst>
              <a:path path="rect">
                <a:fillToRect l="50000" t="50000" r="50000" b="50000"/>
              </a:path>
            </a:gradFill>
            <a:ln w="9525">
              <a:solidFill>
                <a:schemeClr val="tx1"/>
              </a:solidFill>
              <a:round/>
              <a:headEnd/>
              <a:tailEnd/>
            </a:ln>
          </p:spPr>
          <p:txBody>
            <a:bodyPr/>
            <a:lstStyle/>
            <a:p>
              <a:endParaRPr lang="ru-RU"/>
            </a:p>
          </p:txBody>
        </p:sp>
        <p:sp>
          <p:nvSpPr>
            <p:cNvPr id="2216" name="Freeform 349"/>
            <p:cNvSpPr>
              <a:spLocks/>
            </p:cNvSpPr>
            <p:nvPr/>
          </p:nvSpPr>
          <p:spPr bwMode="auto">
            <a:xfrm>
              <a:off x="980" y="2911"/>
              <a:ext cx="296" cy="258"/>
            </a:xfrm>
            <a:custGeom>
              <a:avLst/>
              <a:gdLst>
                <a:gd name="T0" fmla="*/ 215 w 288"/>
                <a:gd name="T1" fmla="*/ 97 h 218"/>
                <a:gd name="T2" fmla="*/ 49 w 288"/>
                <a:gd name="T3" fmla="*/ 21 h 218"/>
                <a:gd name="T4" fmla="*/ 4 w 288"/>
                <a:gd name="T5" fmla="*/ 226 h 218"/>
                <a:gd name="T6" fmla="*/ 78 w 288"/>
                <a:gd name="T7" fmla="*/ 449 h 218"/>
                <a:gd name="T8" fmla="*/ 289 w 288"/>
                <a:gd name="T9" fmla="*/ 484 h 218"/>
                <a:gd name="T10" fmla="*/ 326 w 288"/>
                <a:gd name="T11" fmla="*/ 318 h 218"/>
                <a:gd name="T12" fmla="*/ 215 w 288"/>
                <a:gd name="T13" fmla="*/ 97 h 218"/>
                <a:gd name="T14" fmla="*/ 0 60000 65536"/>
                <a:gd name="T15" fmla="*/ 0 60000 65536"/>
                <a:gd name="T16" fmla="*/ 0 60000 65536"/>
                <a:gd name="T17" fmla="*/ 0 60000 65536"/>
                <a:gd name="T18" fmla="*/ 0 60000 65536"/>
                <a:gd name="T19" fmla="*/ 0 60000 65536"/>
                <a:gd name="T20" fmla="*/ 0 60000 65536"/>
                <a:gd name="T21" fmla="*/ 0 w 288"/>
                <a:gd name="T22" fmla="*/ 0 h 218"/>
                <a:gd name="T23" fmla="*/ 288 w 28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8">
                  <a:moveTo>
                    <a:pt x="188" y="41"/>
                  </a:moveTo>
                  <a:cubicBezTo>
                    <a:pt x="148" y="20"/>
                    <a:pt x="75" y="0"/>
                    <a:pt x="44" y="9"/>
                  </a:cubicBezTo>
                  <a:cubicBezTo>
                    <a:pt x="13" y="18"/>
                    <a:pt x="0" y="66"/>
                    <a:pt x="4" y="97"/>
                  </a:cubicBezTo>
                  <a:cubicBezTo>
                    <a:pt x="8" y="128"/>
                    <a:pt x="27" y="174"/>
                    <a:pt x="68" y="193"/>
                  </a:cubicBezTo>
                  <a:cubicBezTo>
                    <a:pt x="109" y="212"/>
                    <a:pt x="216" y="218"/>
                    <a:pt x="252" y="209"/>
                  </a:cubicBezTo>
                  <a:cubicBezTo>
                    <a:pt x="288" y="200"/>
                    <a:pt x="288" y="162"/>
                    <a:pt x="284" y="137"/>
                  </a:cubicBezTo>
                  <a:cubicBezTo>
                    <a:pt x="280" y="112"/>
                    <a:pt x="228" y="62"/>
                    <a:pt x="188" y="41"/>
                  </a:cubicBezTo>
                  <a:close/>
                </a:path>
              </a:pathLst>
            </a:custGeom>
            <a:gradFill rotWithShape="1">
              <a:gsLst>
                <a:gs pos="0">
                  <a:srgbClr val="FFCC00"/>
                </a:gs>
                <a:gs pos="100000">
                  <a:srgbClr val="FF3300"/>
                </a:gs>
              </a:gsLst>
              <a:path path="rect">
                <a:fillToRect l="50000" t="50000" r="50000" b="50000"/>
              </a:path>
            </a:gradFill>
            <a:ln w="9525">
              <a:noFill/>
              <a:prstDash val="sysDot"/>
              <a:round/>
              <a:headEnd/>
              <a:tailEnd/>
            </a:ln>
          </p:spPr>
          <p:txBody>
            <a:bodyPr/>
            <a:lstStyle/>
            <a:p>
              <a:endParaRPr lang="ru-RU"/>
            </a:p>
          </p:txBody>
        </p:sp>
        <p:sp>
          <p:nvSpPr>
            <p:cNvPr id="2217" name="Freeform 350"/>
            <p:cNvSpPr>
              <a:spLocks/>
            </p:cNvSpPr>
            <p:nvPr/>
          </p:nvSpPr>
          <p:spPr bwMode="auto">
            <a:xfrm>
              <a:off x="1075" y="2802"/>
              <a:ext cx="78" cy="102"/>
            </a:xfrm>
            <a:custGeom>
              <a:avLst/>
              <a:gdLst>
                <a:gd name="T0" fmla="*/ 78 w 78"/>
                <a:gd name="T1" fmla="*/ 102 h 102"/>
                <a:gd name="T2" fmla="*/ 3 w 78"/>
                <a:gd name="T3" fmla="*/ 63 h 102"/>
                <a:gd name="T4" fmla="*/ 0 w 78"/>
                <a:gd name="T5" fmla="*/ 0 h 102"/>
                <a:gd name="T6" fmla="*/ 60 w 78"/>
                <a:gd name="T7" fmla="*/ 45 h 102"/>
                <a:gd name="T8" fmla="*/ 78 w 78"/>
                <a:gd name="T9" fmla="*/ 102 h 102"/>
                <a:gd name="T10" fmla="*/ 0 60000 65536"/>
                <a:gd name="T11" fmla="*/ 0 60000 65536"/>
                <a:gd name="T12" fmla="*/ 0 60000 65536"/>
                <a:gd name="T13" fmla="*/ 0 60000 65536"/>
                <a:gd name="T14" fmla="*/ 0 60000 65536"/>
                <a:gd name="T15" fmla="*/ 0 w 78"/>
                <a:gd name="T16" fmla="*/ 0 h 102"/>
                <a:gd name="T17" fmla="*/ 78 w 78"/>
                <a:gd name="T18" fmla="*/ 102 h 102"/>
              </a:gdLst>
              <a:ahLst/>
              <a:cxnLst>
                <a:cxn ang="T10">
                  <a:pos x="T0" y="T1"/>
                </a:cxn>
                <a:cxn ang="T11">
                  <a:pos x="T2" y="T3"/>
                </a:cxn>
                <a:cxn ang="T12">
                  <a:pos x="T4" y="T5"/>
                </a:cxn>
                <a:cxn ang="T13">
                  <a:pos x="T6" y="T7"/>
                </a:cxn>
                <a:cxn ang="T14">
                  <a:pos x="T8" y="T9"/>
                </a:cxn>
              </a:cxnLst>
              <a:rect l="T15" t="T16" r="T17" b="T18"/>
              <a:pathLst>
                <a:path w="78" h="102">
                  <a:moveTo>
                    <a:pt x="78" y="102"/>
                  </a:moveTo>
                  <a:lnTo>
                    <a:pt x="3" y="63"/>
                  </a:lnTo>
                  <a:lnTo>
                    <a:pt x="0" y="0"/>
                  </a:lnTo>
                  <a:lnTo>
                    <a:pt x="60" y="45"/>
                  </a:lnTo>
                  <a:lnTo>
                    <a:pt x="78" y="102"/>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218" name="Freeform 351"/>
            <p:cNvSpPr>
              <a:spLocks/>
            </p:cNvSpPr>
            <p:nvPr/>
          </p:nvSpPr>
          <p:spPr bwMode="auto">
            <a:xfrm>
              <a:off x="1153" y="2779"/>
              <a:ext cx="39" cy="123"/>
            </a:xfrm>
            <a:custGeom>
              <a:avLst/>
              <a:gdLst>
                <a:gd name="T0" fmla="*/ 0 w 39"/>
                <a:gd name="T1" fmla="*/ 123 h 123"/>
                <a:gd name="T2" fmla="*/ 12 w 39"/>
                <a:gd name="T3" fmla="*/ 28 h 123"/>
                <a:gd name="T4" fmla="*/ 35 w 39"/>
                <a:gd name="T5" fmla="*/ 0 h 123"/>
                <a:gd name="T6" fmla="*/ 39 w 39"/>
                <a:gd name="T7" fmla="*/ 50 h 123"/>
                <a:gd name="T8" fmla="*/ 0 w 39"/>
                <a:gd name="T9" fmla="*/ 123 h 123"/>
                <a:gd name="T10" fmla="*/ 0 60000 65536"/>
                <a:gd name="T11" fmla="*/ 0 60000 65536"/>
                <a:gd name="T12" fmla="*/ 0 60000 65536"/>
                <a:gd name="T13" fmla="*/ 0 60000 65536"/>
                <a:gd name="T14" fmla="*/ 0 60000 65536"/>
                <a:gd name="T15" fmla="*/ 0 w 39"/>
                <a:gd name="T16" fmla="*/ 0 h 123"/>
                <a:gd name="T17" fmla="*/ 39 w 39"/>
                <a:gd name="T18" fmla="*/ 123 h 123"/>
              </a:gdLst>
              <a:ahLst/>
              <a:cxnLst>
                <a:cxn ang="T10">
                  <a:pos x="T0" y="T1"/>
                </a:cxn>
                <a:cxn ang="T11">
                  <a:pos x="T2" y="T3"/>
                </a:cxn>
                <a:cxn ang="T12">
                  <a:pos x="T4" y="T5"/>
                </a:cxn>
                <a:cxn ang="T13">
                  <a:pos x="T6" y="T7"/>
                </a:cxn>
                <a:cxn ang="T14">
                  <a:pos x="T8" y="T9"/>
                </a:cxn>
              </a:cxnLst>
              <a:rect l="T15" t="T16" r="T17" b="T18"/>
              <a:pathLst>
                <a:path w="39" h="123">
                  <a:moveTo>
                    <a:pt x="0" y="123"/>
                  </a:moveTo>
                  <a:lnTo>
                    <a:pt x="12" y="28"/>
                  </a:lnTo>
                  <a:lnTo>
                    <a:pt x="35" y="0"/>
                  </a:lnTo>
                  <a:lnTo>
                    <a:pt x="39" y="50"/>
                  </a:lnTo>
                  <a:lnTo>
                    <a:pt x="0" y="123"/>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219" name="Freeform 352"/>
            <p:cNvSpPr>
              <a:spLocks/>
            </p:cNvSpPr>
            <p:nvPr/>
          </p:nvSpPr>
          <p:spPr bwMode="auto">
            <a:xfrm>
              <a:off x="1156" y="2788"/>
              <a:ext cx="84" cy="116"/>
            </a:xfrm>
            <a:custGeom>
              <a:avLst/>
              <a:gdLst>
                <a:gd name="T0" fmla="*/ 0 w 84"/>
                <a:gd name="T1" fmla="*/ 116 h 116"/>
                <a:gd name="T2" fmla="*/ 40 w 84"/>
                <a:gd name="T3" fmla="*/ 27 h 116"/>
                <a:gd name="T4" fmla="*/ 78 w 84"/>
                <a:gd name="T5" fmla="*/ 0 h 116"/>
                <a:gd name="T6" fmla="*/ 84 w 84"/>
                <a:gd name="T7" fmla="*/ 49 h 116"/>
                <a:gd name="T8" fmla="*/ 0 w 84"/>
                <a:gd name="T9" fmla="*/ 116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0" y="116"/>
                  </a:moveTo>
                  <a:lnTo>
                    <a:pt x="40" y="27"/>
                  </a:lnTo>
                  <a:lnTo>
                    <a:pt x="78" y="0"/>
                  </a:lnTo>
                  <a:lnTo>
                    <a:pt x="84" y="49"/>
                  </a:lnTo>
                  <a:lnTo>
                    <a:pt x="0" y="116"/>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220" name="Freeform 353"/>
            <p:cNvSpPr>
              <a:spLocks/>
            </p:cNvSpPr>
            <p:nvPr/>
          </p:nvSpPr>
          <p:spPr bwMode="auto">
            <a:xfrm flipH="1">
              <a:off x="1150" y="3215"/>
              <a:ext cx="36" cy="18"/>
            </a:xfrm>
            <a:custGeom>
              <a:avLst/>
              <a:gdLst>
                <a:gd name="T0" fmla="*/ 0 w 36"/>
                <a:gd name="T1" fmla="*/ 9 h 18"/>
                <a:gd name="T2" fmla="*/ 21 w 36"/>
                <a:gd name="T3" fmla="*/ 18 h 18"/>
                <a:gd name="T4" fmla="*/ 36 w 36"/>
                <a:gd name="T5" fmla="*/ 0 h 18"/>
                <a:gd name="T6" fmla="*/ 0 w 36"/>
                <a:gd name="T7" fmla="*/ 9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9"/>
                  </a:moveTo>
                  <a:lnTo>
                    <a:pt x="21" y="18"/>
                  </a:lnTo>
                  <a:lnTo>
                    <a:pt x="36" y="0"/>
                  </a:lnTo>
                  <a:lnTo>
                    <a:pt x="0" y="9"/>
                  </a:lnTo>
                  <a:close/>
                </a:path>
              </a:pathLst>
            </a:custGeom>
            <a:solidFill>
              <a:schemeClr val="tx1"/>
            </a:solidFill>
            <a:ln w="12700">
              <a:solidFill>
                <a:schemeClr val="tx1"/>
              </a:solidFill>
              <a:round/>
              <a:headEnd/>
              <a:tailEnd/>
            </a:ln>
          </p:spPr>
          <p:txBody>
            <a:bodyPr/>
            <a:lstStyle/>
            <a:p>
              <a:endParaRPr lang="ru-RU"/>
            </a:p>
          </p:txBody>
        </p:sp>
      </p:grpSp>
      <p:grpSp>
        <p:nvGrpSpPr>
          <p:cNvPr id="4" name="Group 378"/>
          <p:cNvGrpSpPr>
            <a:grpSpLocks/>
          </p:cNvGrpSpPr>
          <p:nvPr/>
        </p:nvGrpSpPr>
        <p:grpSpPr bwMode="auto">
          <a:xfrm>
            <a:off x="989013" y="4471988"/>
            <a:ext cx="2238375" cy="1943100"/>
            <a:chOff x="503" y="1425"/>
            <a:chExt cx="2250" cy="1784"/>
          </a:xfrm>
        </p:grpSpPr>
        <p:sp>
          <p:nvSpPr>
            <p:cNvPr id="2184" name="Freeform 379" descr="Циновка"/>
            <p:cNvSpPr>
              <a:spLocks/>
            </p:cNvSpPr>
            <p:nvPr/>
          </p:nvSpPr>
          <p:spPr bwMode="auto">
            <a:xfrm>
              <a:off x="536" y="2160"/>
              <a:ext cx="2192" cy="1049"/>
            </a:xfrm>
            <a:custGeom>
              <a:avLst/>
              <a:gdLst>
                <a:gd name="T0" fmla="*/ 0 w 2192"/>
                <a:gd name="T1" fmla="*/ 0 h 1049"/>
                <a:gd name="T2" fmla="*/ 120 w 2192"/>
                <a:gd name="T3" fmla="*/ 568 h 1049"/>
                <a:gd name="T4" fmla="*/ 376 w 2192"/>
                <a:gd name="T5" fmla="*/ 840 h 1049"/>
                <a:gd name="T6" fmla="*/ 752 w 2192"/>
                <a:gd name="T7" fmla="*/ 1016 h 1049"/>
                <a:gd name="T8" fmla="*/ 1184 w 2192"/>
                <a:gd name="T9" fmla="*/ 1040 h 1049"/>
                <a:gd name="T10" fmla="*/ 1592 w 2192"/>
                <a:gd name="T11" fmla="*/ 960 h 1049"/>
                <a:gd name="T12" fmla="*/ 1920 w 2192"/>
                <a:gd name="T13" fmla="*/ 752 h 1049"/>
                <a:gd name="T14" fmla="*/ 2152 w 2192"/>
                <a:gd name="T15" fmla="*/ 296 h 1049"/>
                <a:gd name="T16" fmla="*/ 2160 w 2192"/>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92"/>
                <a:gd name="T28" fmla="*/ 0 h 1049"/>
                <a:gd name="T29" fmla="*/ 2192 w 2192"/>
                <a:gd name="T30" fmla="*/ 1049 h 10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92" h="1049">
                  <a:moveTo>
                    <a:pt x="0" y="0"/>
                  </a:moveTo>
                  <a:cubicBezTo>
                    <a:pt x="28" y="214"/>
                    <a:pt x="57" y="428"/>
                    <a:pt x="120" y="568"/>
                  </a:cubicBezTo>
                  <a:cubicBezTo>
                    <a:pt x="183" y="708"/>
                    <a:pt x="271" y="765"/>
                    <a:pt x="376" y="840"/>
                  </a:cubicBezTo>
                  <a:cubicBezTo>
                    <a:pt x="481" y="915"/>
                    <a:pt x="617" y="983"/>
                    <a:pt x="752" y="1016"/>
                  </a:cubicBezTo>
                  <a:cubicBezTo>
                    <a:pt x="887" y="1049"/>
                    <a:pt x="1044" y="1049"/>
                    <a:pt x="1184" y="1040"/>
                  </a:cubicBezTo>
                  <a:cubicBezTo>
                    <a:pt x="1324" y="1031"/>
                    <a:pt x="1469" y="1008"/>
                    <a:pt x="1592" y="960"/>
                  </a:cubicBezTo>
                  <a:cubicBezTo>
                    <a:pt x="1715" y="912"/>
                    <a:pt x="1827" y="863"/>
                    <a:pt x="1920" y="752"/>
                  </a:cubicBezTo>
                  <a:cubicBezTo>
                    <a:pt x="2013" y="641"/>
                    <a:pt x="2112" y="421"/>
                    <a:pt x="2152" y="296"/>
                  </a:cubicBezTo>
                  <a:cubicBezTo>
                    <a:pt x="2192" y="171"/>
                    <a:pt x="2176" y="85"/>
                    <a:pt x="2160" y="0"/>
                  </a:cubicBezTo>
                </a:path>
              </a:pathLst>
            </a:custGeom>
            <a:blipFill dpi="0" rotWithShape="1">
              <a:blip r:embed="rId4" cstate="print"/>
              <a:srcRect/>
              <a:tile tx="0" ty="0" sx="100000" sy="100000" flip="none" algn="tl"/>
            </a:blipFill>
            <a:ln w="9525">
              <a:solidFill>
                <a:schemeClr val="tx1"/>
              </a:solidFill>
              <a:round/>
              <a:headEnd/>
              <a:tailEnd/>
            </a:ln>
          </p:spPr>
          <p:txBody>
            <a:bodyPr/>
            <a:lstStyle/>
            <a:p>
              <a:endParaRPr lang="ru-RU"/>
            </a:p>
          </p:txBody>
        </p:sp>
        <p:sp>
          <p:nvSpPr>
            <p:cNvPr id="2185" name="Freeform 380" descr="Папирус"/>
            <p:cNvSpPr>
              <a:spLocks/>
            </p:cNvSpPr>
            <p:nvPr/>
          </p:nvSpPr>
          <p:spPr bwMode="auto">
            <a:xfrm>
              <a:off x="521" y="1929"/>
              <a:ext cx="2232" cy="463"/>
            </a:xfrm>
            <a:custGeom>
              <a:avLst/>
              <a:gdLst>
                <a:gd name="T0" fmla="*/ 15 w 2232"/>
                <a:gd name="T1" fmla="*/ 223 h 463"/>
                <a:gd name="T2" fmla="*/ 431 w 2232"/>
                <a:gd name="T3" fmla="*/ 423 h 463"/>
                <a:gd name="T4" fmla="*/ 1023 w 2232"/>
                <a:gd name="T5" fmla="*/ 447 h 463"/>
                <a:gd name="T6" fmla="*/ 1687 w 2232"/>
                <a:gd name="T7" fmla="*/ 431 h 463"/>
                <a:gd name="T8" fmla="*/ 2215 w 2232"/>
                <a:gd name="T9" fmla="*/ 255 h 463"/>
                <a:gd name="T10" fmla="*/ 1791 w 2232"/>
                <a:gd name="T11" fmla="*/ 39 h 463"/>
                <a:gd name="T12" fmla="*/ 1111 w 2232"/>
                <a:gd name="T13" fmla="*/ 23 h 463"/>
                <a:gd name="T14" fmla="*/ 343 w 2232"/>
                <a:gd name="T15" fmla="*/ 55 h 463"/>
                <a:gd name="T16" fmla="*/ 15 w 2232"/>
                <a:gd name="T17" fmla="*/ 223 h 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2"/>
                <a:gd name="T28" fmla="*/ 0 h 463"/>
                <a:gd name="T29" fmla="*/ 2232 w 2232"/>
                <a:gd name="T30" fmla="*/ 463 h 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2" h="463">
                  <a:moveTo>
                    <a:pt x="15" y="223"/>
                  </a:moveTo>
                  <a:cubicBezTo>
                    <a:pt x="30" y="284"/>
                    <a:pt x="263" y="386"/>
                    <a:pt x="431" y="423"/>
                  </a:cubicBezTo>
                  <a:cubicBezTo>
                    <a:pt x="599" y="460"/>
                    <a:pt x="814" y="446"/>
                    <a:pt x="1023" y="447"/>
                  </a:cubicBezTo>
                  <a:cubicBezTo>
                    <a:pt x="1232" y="448"/>
                    <a:pt x="1488" y="463"/>
                    <a:pt x="1687" y="431"/>
                  </a:cubicBezTo>
                  <a:cubicBezTo>
                    <a:pt x="1886" y="399"/>
                    <a:pt x="2198" y="320"/>
                    <a:pt x="2215" y="255"/>
                  </a:cubicBezTo>
                  <a:cubicBezTo>
                    <a:pt x="2232" y="190"/>
                    <a:pt x="1975" y="78"/>
                    <a:pt x="1791" y="39"/>
                  </a:cubicBezTo>
                  <a:cubicBezTo>
                    <a:pt x="1607" y="0"/>
                    <a:pt x="1352" y="20"/>
                    <a:pt x="1111" y="23"/>
                  </a:cubicBezTo>
                  <a:cubicBezTo>
                    <a:pt x="870" y="26"/>
                    <a:pt x="528" y="23"/>
                    <a:pt x="343" y="55"/>
                  </a:cubicBezTo>
                  <a:cubicBezTo>
                    <a:pt x="158" y="87"/>
                    <a:pt x="0" y="162"/>
                    <a:pt x="15" y="223"/>
                  </a:cubicBezTo>
                  <a:close/>
                </a:path>
              </a:pathLst>
            </a:custGeom>
            <a:blipFill dpi="0" rotWithShape="1">
              <a:blip r:embed="rId5" cstate="print"/>
              <a:srcRect/>
              <a:tile tx="0" ty="0" sx="100000" sy="100000" flip="none" algn="tl"/>
            </a:blipFill>
            <a:ln w="9525">
              <a:solidFill>
                <a:schemeClr val="tx1"/>
              </a:solidFill>
              <a:round/>
              <a:headEnd/>
              <a:tailEnd/>
            </a:ln>
          </p:spPr>
          <p:txBody>
            <a:bodyPr/>
            <a:lstStyle/>
            <a:p>
              <a:endParaRPr lang="ru-RU"/>
            </a:p>
          </p:txBody>
        </p:sp>
        <p:grpSp>
          <p:nvGrpSpPr>
            <p:cNvPr id="5" name="Group 381"/>
            <p:cNvGrpSpPr>
              <a:grpSpLocks/>
            </p:cNvGrpSpPr>
            <p:nvPr/>
          </p:nvGrpSpPr>
          <p:grpSpPr bwMode="auto">
            <a:xfrm>
              <a:off x="503" y="1425"/>
              <a:ext cx="2228" cy="829"/>
              <a:chOff x="503" y="1425"/>
              <a:chExt cx="2228" cy="829"/>
            </a:xfrm>
          </p:grpSpPr>
          <p:sp>
            <p:nvSpPr>
              <p:cNvPr id="2187" name="Freeform 382"/>
              <p:cNvSpPr>
                <a:spLocks/>
              </p:cNvSpPr>
              <p:nvPr/>
            </p:nvSpPr>
            <p:spPr bwMode="auto">
              <a:xfrm rot="5135648">
                <a:off x="2397" y="1960"/>
                <a:ext cx="309" cy="81"/>
              </a:xfrm>
              <a:custGeom>
                <a:avLst/>
                <a:gdLst>
                  <a:gd name="T0" fmla="*/ 0 w 408"/>
                  <a:gd name="T1" fmla="*/ 32 h 102"/>
                  <a:gd name="T2" fmla="*/ 11 w 408"/>
                  <a:gd name="T3" fmla="*/ 9 h 102"/>
                  <a:gd name="T4" fmla="*/ 30 w 408"/>
                  <a:gd name="T5" fmla="*/ 2 h 102"/>
                  <a:gd name="T6" fmla="*/ 48 w 408"/>
                  <a:gd name="T7" fmla="*/ 5 h 102"/>
                  <a:gd name="T8" fmla="*/ 70 w 408"/>
                  <a:gd name="T9" fmla="*/ 29 h 102"/>
                  <a:gd name="T10" fmla="*/ 90 w 408"/>
                  <a:gd name="T11" fmla="*/ 25 h 102"/>
                  <a:gd name="T12" fmla="*/ 101 w 408"/>
                  <a:gd name="T13" fmla="*/ 3 h 102"/>
                  <a:gd name="T14" fmla="*/ 0 60000 65536"/>
                  <a:gd name="T15" fmla="*/ 0 60000 65536"/>
                  <a:gd name="T16" fmla="*/ 0 60000 65536"/>
                  <a:gd name="T17" fmla="*/ 0 60000 65536"/>
                  <a:gd name="T18" fmla="*/ 0 60000 65536"/>
                  <a:gd name="T19" fmla="*/ 0 60000 65536"/>
                  <a:gd name="T20" fmla="*/ 0 60000 65536"/>
                  <a:gd name="T21" fmla="*/ 0 w 408"/>
                  <a:gd name="T22" fmla="*/ 0 h 102"/>
                  <a:gd name="T23" fmla="*/ 408 w 408"/>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102">
                    <a:moveTo>
                      <a:pt x="0" y="99"/>
                    </a:moveTo>
                    <a:cubicBezTo>
                      <a:pt x="7" y="87"/>
                      <a:pt x="24" y="43"/>
                      <a:pt x="44" y="27"/>
                    </a:cubicBezTo>
                    <a:cubicBezTo>
                      <a:pt x="64" y="11"/>
                      <a:pt x="93" y="5"/>
                      <a:pt x="118" y="3"/>
                    </a:cubicBezTo>
                    <a:cubicBezTo>
                      <a:pt x="143" y="1"/>
                      <a:pt x="165" y="0"/>
                      <a:pt x="192" y="15"/>
                    </a:cubicBezTo>
                    <a:cubicBezTo>
                      <a:pt x="219" y="30"/>
                      <a:pt x="252" y="80"/>
                      <a:pt x="280" y="91"/>
                    </a:cubicBezTo>
                    <a:cubicBezTo>
                      <a:pt x="308" y="102"/>
                      <a:pt x="339" y="92"/>
                      <a:pt x="360" y="79"/>
                    </a:cubicBezTo>
                    <a:cubicBezTo>
                      <a:pt x="381" y="66"/>
                      <a:pt x="398" y="25"/>
                      <a:pt x="408" y="10"/>
                    </a:cubicBezTo>
                  </a:path>
                </a:pathLst>
              </a:custGeom>
              <a:solidFill>
                <a:srgbClr val="CC9900"/>
              </a:solidFill>
              <a:ln w="9525">
                <a:solidFill>
                  <a:schemeClr val="tx1"/>
                </a:solidFill>
                <a:round/>
                <a:headEnd/>
                <a:tailEnd/>
              </a:ln>
            </p:spPr>
            <p:txBody>
              <a:bodyPr/>
              <a:lstStyle/>
              <a:p>
                <a:endParaRPr lang="ru-RU"/>
              </a:p>
            </p:txBody>
          </p:sp>
          <p:grpSp>
            <p:nvGrpSpPr>
              <p:cNvPr id="6" name="Group 383"/>
              <p:cNvGrpSpPr>
                <a:grpSpLocks/>
              </p:cNvGrpSpPr>
              <p:nvPr/>
            </p:nvGrpSpPr>
            <p:grpSpPr bwMode="auto">
              <a:xfrm>
                <a:off x="503" y="1425"/>
                <a:ext cx="2228" cy="829"/>
                <a:chOff x="503" y="1425"/>
                <a:chExt cx="2348" cy="829"/>
              </a:xfrm>
            </p:grpSpPr>
            <p:sp>
              <p:nvSpPr>
                <p:cNvPr id="2189" name="Freeform 384"/>
                <p:cNvSpPr>
                  <a:spLocks/>
                </p:cNvSpPr>
                <p:nvPr/>
              </p:nvSpPr>
              <p:spPr bwMode="auto">
                <a:xfrm rot="-1024559">
                  <a:off x="513" y="2038"/>
                  <a:ext cx="323" cy="77"/>
                </a:xfrm>
                <a:custGeom>
                  <a:avLst/>
                  <a:gdLst>
                    <a:gd name="T0" fmla="*/ 0 w 408"/>
                    <a:gd name="T1" fmla="*/ 24 h 102"/>
                    <a:gd name="T2" fmla="*/ 13 w 408"/>
                    <a:gd name="T3" fmla="*/ 6 h 102"/>
                    <a:gd name="T4" fmla="*/ 37 w 408"/>
                    <a:gd name="T5" fmla="*/ 2 h 102"/>
                    <a:gd name="T6" fmla="*/ 59 w 408"/>
                    <a:gd name="T7" fmla="*/ 4 h 102"/>
                    <a:gd name="T8" fmla="*/ 87 w 408"/>
                    <a:gd name="T9" fmla="*/ 22 h 102"/>
                    <a:gd name="T10" fmla="*/ 112 w 408"/>
                    <a:gd name="T11" fmla="*/ 20 h 102"/>
                    <a:gd name="T12" fmla="*/ 127 w 408"/>
                    <a:gd name="T13" fmla="*/ 3 h 102"/>
                    <a:gd name="T14" fmla="*/ 0 60000 65536"/>
                    <a:gd name="T15" fmla="*/ 0 60000 65536"/>
                    <a:gd name="T16" fmla="*/ 0 60000 65536"/>
                    <a:gd name="T17" fmla="*/ 0 60000 65536"/>
                    <a:gd name="T18" fmla="*/ 0 60000 65536"/>
                    <a:gd name="T19" fmla="*/ 0 60000 65536"/>
                    <a:gd name="T20" fmla="*/ 0 60000 65536"/>
                    <a:gd name="T21" fmla="*/ 0 w 408"/>
                    <a:gd name="T22" fmla="*/ 0 h 102"/>
                    <a:gd name="T23" fmla="*/ 408 w 408"/>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102">
                      <a:moveTo>
                        <a:pt x="0" y="99"/>
                      </a:moveTo>
                      <a:cubicBezTo>
                        <a:pt x="7" y="87"/>
                        <a:pt x="24" y="43"/>
                        <a:pt x="44" y="27"/>
                      </a:cubicBezTo>
                      <a:cubicBezTo>
                        <a:pt x="64" y="11"/>
                        <a:pt x="93" y="5"/>
                        <a:pt x="118" y="3"/>
                      </a:cubicBezTo>
                      <a:cubicBezTo>
                        <a:pt x="143" y="1"/>
                        <a:pt x="165" y="0"/>
                        <a:pt x="192" y="15"/>
                      </a:cubicBezTo>
                      <a:cubicBezTo>
                        <a:pt x="219" y="30"/>
                        <a:pt x="252" y="80"/>
                        <a:pt x="280" y="91"/>
                      </a:cubicBezTo>
                      <a:cubicBezTo>
                        <a:pt x="308" y="102"/>
                        <a:pt x="339" y="92"/>
                        <a:pt x="360" y="79"/>
                      </a:cubicBezTo>
                      <a:cubicBezTo>
                        <a:pt x="381" y="66"/>
                        <a:pt x="398" y="25"/>
                        <a:pt x="408" y="10"/>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sp>
              <p:nvSpPr>
                <p:cNvPr id="2190" name="Freeform 385"/>
                <p:cNvSpPr>
                  <a:spLocks/>
                </p:cNvSpPr>
                <p:nvPr/>
              </p:nvSpPr>
              <p:spPr bwMode="auto">
                <a:xfrm rot="-1024559">
                  <a:off x="597" y="1933"/>
                  <a:ext cx="317" cy="95"/>
                </a:xfrm>
                <a:custGeom>
                  <a:avLst/>
                  <a:gdLst>
                    <a:gd name="T0" fmla="*/ 0 w 400"/>
                    <a:gd name="T1" fmla="*/ 23 h 126"/>
                    <a:gd name="T2" fmla="*/ 15 w 400"/>
                    <a:gd name="T3" fmla="*/ 6 h 126"/>
                    <a:gd name="T4" fmla="*/ 42 w 400"/>
                    <a:gd name="T5" fmla="*/ 0 h 126"/>
                    <a:gd name="T6" fmla="*/ 63 w 400"/>
                    <a:gd name="T7" fmla="*/ 6 h 126"/>
                    <a:gd name="T8" fmla="*/ 88 w 400"/>
                    <a:gd name="T9" fmla="*/ 27 h 126"/>
                    <a:gd name="T10" fmla="*/ 113 w 400"/>
                    <a:gd name="T11" fmla="*/ 26 h 126"/>
                    <a:gd name="T12" fmla="*/ 125 w 400"/>
                    <a:gd name="T13" fmla="*/ 9 h 126"/>
                    <a:gd name="T14" fmla="*/ 0 60000 65536"/>
                    <a:gd name="T15" fmla="*/ 0 60000 65536"/>
                    <a:gd name="T16" fmla="*/ 0 60000 65536"/>
                    <a:gd name="T17" fmla="*/ 0 60000 65536"/>
                    <a:gd name="T18" fmla="*/ 0 60000 65536"/>
                    <a:gd name="T19" fmla="*/ 0 60000 65536"/>
                    <a:gd name="T20" fmla="*/ 0 60000 65536"/>
                    <a:gd name="T21" fmla="*/ 0 w 400"/>
                    <a:gd name="T22" fmla="*/ 0 h 126"/>
                    <a:gd name="T23" fmla="*/ 400 w 400"/>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126">
                      <a:moveTo>
                        <a:pt x="0" y="97"/>
                      </a:moveTo>
                      <a:cubicBezTo>
                        <a:pt x="8" y="85"/>
                        <a:pt x="26" y="41"/>
                        <a:pt x="48" y="25"/>
                      </a:cubicBezTo>
                      <a:cubicBezTo>
                        <a:pt x="70" y="9"/>
                        <a:pt x="108" y="0"/>
                        <a:pt x="134" y="0"/>
                      </a:cubicBezTo>
                      <a:cubicBezTo>
                        <a:pt x="160" y="0"/>
                        <a:pt x="181" y="4"/>
                        <a:pt x="205" y="23"/>
                      </a:cubicBezTo>
                      <a:cubicBezTo>
                        <a:pt x="230" y="42"/>
                        <a:pt x="255" y="98"/>
                        <a:pt x="281" y="112"/>
                      </a:cubicBezTo>
                      <a:cubicBezTo>
                        <a:pt x="307" y="126"/>
                        <a:pt x="344" y="117"/>
                        <a:pt x="364" y="105"/>
                      </a:cubicBezTo>
                      <a:cubicBezTo>
                        <a:pt x="384" y="93"/>
                        <a:pt x="393" y="51"/>
                        <a:pt x="400" y="37"/>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sp>
              <p:nvSpPr>
                <p:cNvPr id="2191" name="Freeform 386"/>
                <p:cNvSpPr>
                  <a:spLocks/>
                </p:cNvSpPr>
                <p:nvPr/>
              </p:nvSpPr>
              <p:spPr bwMode="auto">
                <a:xfrm rot="-590344">
                  <a:off x="672" y="1846"/>
                  <a:ext cx="317" cy="95"/>
                </a:xfrm>
                <a:custGeom>
                  <a:avLst/>
                  <a:gdLst>
                    <a:gd name="T0" fmla="*/ 0 w 400"/>
                    <a:gd name="T1" fmla="*/ 23 h 126"/>
                    <a:gd name="T2" fmla="*/ 15 w 400"/>
                    <a:gd name="T3" fmla="*/ 6 h 126"/>
                    <a:gd name="T4" fmla="*/ 42 w 400"/>
                    <a:gd name="T5" fmla="*/ 0 h 126"/>
                    <a:gd name="T6" fmla="*/ 63 w 400"/>
                    <a:gd name="T7" fmla="*/ 6 h 126"/>
                    <a:gd name="T8" fmla="*/ 88 w 400"/>
                    <a:gd name="T9" fmla="*/ 27 h 126"/>
                    <a:gd name="T10" fmla="*/ 113 w 400"/>
                    <a:gd name="T11" fmla="*/ 26 h 126"/>
                    <a:gd name="T12" fmla="*/ 125 w 400"/>
                    <a:gd name="T13" fmla="*/ 9 h 126"/>
                    <a:gd name="T14" fmla="*/ 0 60000 65536"/>
                    <a:gd name="T15" fmla="*/ 0 60000 65536"/>
                    <a:gd name="T16" fmla="*/ 0 60000 65536"/>
                    <a:gd name="T17" fmla="*/ 0 60000 65536"/>
                    <a:gd name="T18" fmla="*/ 0 60000 65536"/>
                    <a:gd name="T19" fmla="*/ 0 60000 65536"/>
                    <a:gd name="T20" fmla="*/ 0 60000 65536"/>
                    <a:gd name="T21" fmla="*/ 0 w 400"/>
                    <a:gd name="T22" fmla="*/ 0 h 126"/>
                    <a:gd name="T23" fmla="*/ 400 w 400"/>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126">
                      <a:moveTo>
                        <a:pt x="0" y="97"/>
                      </a:moveTo>
                      <a:cubicBezTo>
                        <a:pt x="8" y="85"/>
                        <a:pt x="26" y="41"/>
                        <a:pt x="48" y="25"/>
                      </a:cubicBezTo>
                      <a:cubicBezTo>
                        <a:pt x="70" y="9"/>
                        <a:pt x="108" y="0"/>
                        <a:pt x="134" y="0"/>
                      </a:cubicBezTo>
                      <a:cubicBezTo>
                        <a:pt x="160" y="0"/>
                        <a:pt x="181" y="4"/>
                        <a:pt x="205" y="23"/>
                      </a:cubicBezTo>
                      <a:cubicBezTo>
                        <a:pt x="230" y="42"/>
                        <a:pt x="255" y="98"/>
                        <a:pt x="281" y="112"/>
                      </a:cubicBezTo>
                      <a:cubicBezTo>
                        <a:pt x="307" y="126"/>
                        <a:pt x="344" y="117"/>
                        <a:pt x="364" y="105"/>
                      </a:cubicBezTo>
                      <a:cubicBezTo>
                        <a:pt x="384" y="93"/>
                        <a:pt x="393" y="51"/>
                        <a:pt x="400" y="37"/>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grpSp>
              <p:nvGrpSpPr>
                <p:cNvPr id="7" name="Group 387"/>
                <p:cNvGrpSpPr>
                  <a:grpSpLocks/>
                </p:cNvGrpSpPr>
                <p:nvPr/>
              </p:nvGrpSpPr>
              <p:grpSpPr bwMode="auto">
                <a:xfrm rot="319568">
                  <a:off x="787" y="1646"/>
                  <a:ext cx="523" cy="215"/>
                  <a:chOff x="500" y="1699"/>
                  <a:chExt cx="660" cy="284"/>
                </a:xfrm>
              </p:grpSpPr>
              <p:sp>
                <p:nvSpPr>
                  <p:cNvPr id="2212" name="Freeform 388"/>
                  <p:cNvSpPr>
                    <a:spLocks/>
                  </p:cNvSpPr>
                  <p:nvPr/>
                </p:nvSpPr>
                <p:spPr bwMode="auto">
                  <a:xfrm>
                    <a:off x="500" y="1881"/>
                    <a:ext cx="408" cy="102"/>
                  </a:xfrm>
                  <a:custGeom>
                    <a:avLst/>
                    <a:gdLst>
                      <a:gd name="T0" fmla="*/ 0 w 408"/>
                      <a:gd name="T1" fmla="*/ 99 h 102"/>
                      <a:gd name="T2" fmla="*/ 44 w 408"/>
                      <a:gd name="T3" fmla="*/ 27 h 102"/>
                      <a:gd name="T4" fmla="*/ 118 w 408"/>
                      <a:gd name="T5" fmla="*/ 3 h 102"/>
                      <a:gd name="T6" fmla="*/ 192 w 408"/>
                      <a:gd name="T7" fmla="*/ 15 h 102"/>
                      <a:gd name="T8" fmla="*/ 280 w 408"/>
                      <a:gd name="T9" fmla="*/ 91 h 102"/>
                      <a:gd name="T10" fmla="*/ 360 w 408"/>
                      <a:gd name="T11" fmla="*/ 79 h 102"/>
                      <a:gd name="T12" fmla="*/ 408 w 408"/>
                      <a:gd name="T13" fmla="*/ 10 h 102"/>
                      <a:gd name="T14" fmla="*/ 0 60000 65536"/>
                      <a:gd name="T15" fmla="*/ 0 60000 65536"/>
                      <a:gd name="T16" fmla="*/ 0 60000 65536"/>
                      <a:gd name="T17" fmla="*/ 0 60000 65536"/>
                      <a:gd name="T18" fmla="*/ 0 60000 65536"/>
                      <a:gd name="T19" fmla="*/ 0 60000 65536"/>
                      <a:gd name="T20" fmla="*/ 0 60000 65536"/>
                      <a:gd name="T21" fmla="*/ 0 w 408"/>
                      <a:gd name="T22" fmla="*/ 0 h 102"/>
                      <a:gd name="T23" fmla="*/ 408 w 408"/>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102">
                        <a:moveTo>
                          <a:pt x="0" y="99"/>
                        </a:moveTo>
                        <a:cubicBezTo>
                          <a:pt x="7" y="87"/>
                          <a:pt x="24" y="43"/>
                          <a:pt x="44" y="27"/>
                        </a:cubicBezTo>
                        <a:cubicBezTo>
                          <a:pt x="64" y="11"/>
                          <a:pt x="93" y="5"/>
                          <a:pt x="118" y="3"/>
                        </a:cubicBezTo>
                        <a:cubicBezTo>
                          <a:pt x="143" y="1"/>
                          <a:pt x="165" y="0"/>
                          <a:pt x="192" y="15"/>
                        </a:cubicBezTo>
                        <a:cubicBezTo>
                          <a:pt x="219" y="30"/>
                          <a:pt x="252" y="80"/>
                          <a:pt x="280" y="91"/>
                        </a:cubicBezTo>
                        <a:cubicBezTo>
                          <a:pt x="308" y="102"/>
                          <a:pt x="339" y="92"/>
                          <a:pt x="360" y="79"/>
                        </a:cubicBezTo>
                        <a:cubicBezTo>
                          <a:pt x="381" y="66"/>
                          <a:pt x="398" y="25"/>
                          <a:pt x="408" y="10"/>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sp>
                <p:nvSpPr>
                  <p:cNvPr id="2213" name="Freeform 389"/>
                  <p:cNvSpPr>
                    <a:spLocks/>
                  </p:cNvSpPr>
                  <p:nvPr/>
                </p:nvSpPr>
                <p:spPr bwMode="auto">
                  <a:xfrm>
                    <a:off x="636" y="1779"/>
                    <a:ext cx="400" cy="126"/>
                  </a:xfrm>
                  <a:custGeom>
                    <a:avLst/>
                    <a:gdLst>
                      <a:gd name="T0" fmla="*/ 0 w 400"/>
                      <a:gd name="T1" fmla="*/ 97 h 126"/>
                      <a:gd name="T2" fmla="*/ 48 w 400"/>
                      <a:gd name="T3" fmla="*/ 25 h 126"/>
                      <a:gd name="T4" fmla="*/ 134 w 400"/>
                      <a:gd name="T5" fmla="*/ 0 h 126"/>
                      <a:gd name="T6" fmla="*/ 205 w 400"/>
                      <a:gd name="T7" fmla="*/ 23 h 126"/>
                      <a:gd name="T8" fmla="*/ 281 w 400"/>
                      <a:gd name="T9" fmla="*/ 112 h 126"/>
                      <a:gd name="T10" fmla="*/ 364 w 400"/>
                      <a:gd name="T11" fmla="*/ 105 h 126"/>
                      <a:gd name="T12" fmla="*/ 400 w 400"/>
                      <a:gd name="T13" fmla="*/ 37 h 126"/>
                      <a:gd name="T14" fmla="*/ 0 60000 65536"/>
                      <a:gd name="T15" fmla="*/ 0 60000 65536"/>
                      <a:gd name="T16" fmla="*/ 0 60000 65536"/>
                      <a:gd name="T17" fmla="*/ 0 60000 65536"/>
                      <a:gd name="T18" fmla="*/ 0 60000 65536"/>
                      <a:gd name="T19" fmla="*/ 0 60000 65536"/>
                      <a:gd name="T20" fmla="*/ 0 60000 65536"/>
                      <a:gd name="T21" fmla="*/ 0 w 400"/>
                      <a:gd name="T22" fmla="*/ 0 h 126"/>
                      <a:gd name="T23" fmla="*/ 400 w 400"/>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126">
                        <a:moveTo>
                          <a:pt x="0" y="97"/>
                        </a:moveTo>
                        <a:cubicBezTo>
                          <a:pt x="8" y="85"/>
                          <a:pt x="26" y="41"/>
                          <a:pt x="48" y="25"/>
                        </a:cubicBezTo>
                        <a:cubicBezTo>
                          <a:pt x="70" y="9"/>
                          <a:pt x="108" y="0"/>
                          <a:pt x="134" y="0"/>
                        </a:cubicBezTo>
                        <a:cubicBezTo>
                          <a:pt x="160" y="0"/>
                          <a:pt x="181" y="4"/>
                          <a:pt x="205" y="23"/>
                        </a:cubicBezTo>
                        <a:cubicBezTo>
                          <a:pt x="230" y="42"/>
                          <a:pt x="255" y="98"/>
                          <a:pt x="281" y="112"/>
                        </a:cubicBezTo>
                        <a:cubicBezTo>
                          <a:pt x="307" y="126"/>
                          <a:pt x="344" y="117"/>
                          <a:pt x="364" y="105"/>
                        </a:cubicBezTo>
                        <a:cubicBezTo>
                          <a:pt x="384" y="93"/>
                          <a:pt x="393" y="51"/>
                          <a:pt x="400" y="37"/>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sp>
                <p:nvSpPr>
                  <p:cNvPr id="2214" name="Freeform 390"/>
                  <p:cNvSpPr>
                    <a:spLocks/>
                  </p:cNvSpPr>
                  <p:nvPr/>
                </p:nvSpPr>
                <p:spPr bwMode="auto">
                  <a:xfrm rot="434215">
                    <a:off x="760" y="1699"/>
                    <a:ext cx="400" cy="126"/>
                  </a:xfrm>
                  <a:custGeom>
                    <a:avLst/>
                    <a:gdLst>
                      <a:gd name="T0" fmla="*/ 0 w 400"/>
                      <a:gd name="T1" fmla="*/ 97 h 126"/>
                      <a:gd name="T2" fmla="*/ 48 w 400"/>
                      <a:gd name="T3" fmla="*/ 25 h 126"/>
                      <a:gd name="T4" fmla="*/ 134 w 400"/>
                      <a:gd name="T5" fmla="*/ 0 h 126"/>
                      <a:gd name="T6" fmla="*/ 205 w 400"/>
                      <a:gd name="T7" fmla="*/ 23 h 126"/>
                      <a:gd name="T8" fmla="*/ 281 w 400"/>
                      <a:gd name="T9" fmla="*/ 112 h 126"/>
                      <a:gd name="T10" fmla="*/ 364 w 400"/>
                      <a:gd name="T11" fmla="*/ 105 h 126"/>
                      <a:gd name="T12" fmla="*/ 400 w 400"/>
                      <a:gd name="T13" fmla="*/ 37 h 126"/>
                      <a:gd name="T14" fmla="*/ 0 60000 65536"/>
                      <a:gd name="T15" fmla="*/ 0 60000 65536"/>
                      <a:gd name="T16" fmla="*/ 0 60000 65536"/>
                      <a:gd name="T17" fmla="*/ 0 60000 65536"/>
                      <a:gd name="T18" fmla="*/ 0 60000 65536"/>
                      <a:gd name="T19" fmla="*/ 0 60000 65536"/>
                      <a:gd name="T20" fmla="*/ 0 60000 65536"/>
                      <a:gd name="T21" fmla="*/ 0 w 400"/>
                      <a:gd name="T22" fmla="*/ 0 h 126"/>
                      <a:gd name="T23" fmla="*/ 400 w 400"/>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126">
                        <a:moveTo>
                          <a:pt x="0" y="97"/>
                        </a:moveTo>
                        <a:cubicBezTo>
                          <a:pt x="8" y="85"/>
                          <a:pt x="26" y="41"/>
                          <a:pt x="48" y="25"/>
                        </a:cubicBezTo>
                        <a:cubicBezTo>
                          <a:pt x="70" y="9"/>
                          <a:pt x="108" y="0"/>
                          <a:pt x="134" y="0"/>
                        </a:cubicBezTo>
                        <a:cubicBezTo>
                          <a:pt x="160" y="0"/>
                          <a:pt x="181" y="4"/>
                          <a:pt x="205" y="23"/>
                        </a:cubicBezTo>
                        <a:cubicBezTo>
                          <a:pt x="230" y="42"/>
                          <a:pt x="255" y="98"/>
                          <a:pt x="281" y="112"/>
                        </a:cubicBezTo>
                        <a:cubicBezTo>
                          <a:pt x="307" y="126"/>
                          <a:pt x="344" y="117"/>
                          <a:pt x="364" y="105"/>
                        </a:cubicBezTo>
                        <a:cubicBezTo>
                          <a:pt x="384" y="93"/>
                          <a:pt x="393" y="51"/>
                          <a:pt x="400" y="37"/>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grpSp>
            <p:grpSp>
              <p:nvGrpSpPr>
                <p:cNvPr id="8" name="Group 391"/>
                <p:cNvGrpSpPr>
                  <a:grpSpLocks/>
                </p:cNvGrpSpPr>
                <p:nvPr/>
              </p:nvGrpSpPr>
              <p:grpSpPr bwMode="auto">
                <a:xfrm rot="1402697">
                  <a:off x="1144" y="1524"/>
                  <a:ext cx="523" cy="215"/>
                  <a:chOff x="500" y="1699"/>
                  <a:chExt cx="660" cy="284"/>
                </a:xfrm>
              </p:grpSpPr>
              <p:sp>
                <p:nvSpPr>
                  <p:cNvPr id="2209" name="Freeform 392"/>
                  <p:cNvSpPr>
                    <a:spLocks/>
                  </p:cNvSpPr>
                  <p:nvPr/>
                </p:nvSpPr>
                <p:spPr bwMode="auto">
                  <a:xfrm>
                    <a:off x="500" y="1881"/>
                    <a:ext cx="408" cy="102"/>
                  </a:xfrm>
                  <a:custGeom>
                    <a:avLst/>
                    <a:gdLst>
                      <a:gd name="T0" fmla="*/ 0 w 408"/>
                      <a:gd name="T1" fmla="*/ 99 h 102"/>
                      <a:gd name="T2" fmla="*/ 44 w 408"/>
                      <a:gd name="T3" fmla="*/ 27 h 102"/>
                      <a:gd name="T4" fmla="*/ 118 w 408"/>
                      <a:gd name="T5" fmla="*/ 3 h 102"/>
                      <a:gd name="T6" fmla="*/ 192 w 408"/>
                      <a:gd name="T7" fmla="*/ 15 h 102"/>
                      <a:gd name="T8" fmla="*/ 280 w 408"/>
                      <a:gd name="T9" fmla="*/ 91 h 102"/>
                      <a:gd name="T10" fmla="*/ 360 w 408"/>
                      <a:gd name="T11" fmla="*/ 79 h 102"/>
                      <a:gd name="T12" fmla="*/ 408 w 408"/>
                      <a:gd name="T13" fmla="*/ 10 h 102"/>
                      <a:gd name="T14" fmla="*/ 0 60000 65536"/>
                      <a:gd name="T15" fmla="*/ 0 60000 65536"/>
                      <a:gd name="T16" fmla="*/ 0 60000 65536"/>
                      <a:gd name="T17" fmla="*/ 0 60000 65536"/>
                      <a:gd name="T18" fmla="*/ 0 60000 65536"/>
                      <a:gd name="T19" fmla="*/ 0 60000 65536"/>
                      <a:gd name="T20" fmla="*/ 0 60000 65536"/>
                      <a:gd name="T21" fmla="*/ 0 w 408"/>
                      <a:gd name="T22" fmla="*/ 0 h 102"/>
                      <a:gd name="T23" fmla="*/ 408 w 408"/>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102">
                        <a:moveTo>
                          <a:pt x="0" y="99"/>
                        </a:moveTo>
                        <a:cubicBezTo>
                          <a:pt x="7" y="87"/>
                          <a:pt x="24" y="43"/>
                          <a:pt x="44" y="27"/>
                        </a:cubicBezTo>
                        <a:cubicBezTo>
                          <a:pt x="64" y="11"/>
                          <a:pt x="93" y="5"/>
                          <a:pt x="118" y="3"/>
                        </a:cubicBezTo>
                        <a:cubicBezTo>
                          <a:pt x="143" y="1"/>
                          <a:pt x="165" y="0"/>
                          <a:pt x="192" y="15"/>
                        </a:cubicBezTo>
                        <a:cubicBezTo>
                          <a:pt x="219" y="30"/>
                          <a:pt x="252" y="80"/>
                          <a:pt x="280" y="91"/>
                        </a:cubicBezTo>
                        <a:cubicBezTo>
                          <a:pt x="308" y="102"/>
                          <a:pt x="339" y="92"/>
                          <a:pt x="360" y="79"/>
                        </a:cubicBezTo>
                        <a:cubicBezTo>
                          <a:pt x="381" y="66"/>
                          <a:pt x="398" y="25"/>
                          <a:pt x="408" y="10"/>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sp>
                <p:nvSpPr>
                  <p:cNvPr id="2210" name="Freeform 393"/>
                  <p:cNvSpPr>
                    <a:spLocks/>
                  </p:cNvSpPr>
                  <p:nvPr/>
                </p:nvSpPr>
                <p:spPr bwMode="auto">
                  <a:xfrm>
                    <a:off x="636" y="1779"/>
                    <a:ext cx="400" cy="126"/>
                  </a:xfrm>
                  <a:custGeom>
                    <a:avLst/>
                    <a:gdLst>
                      <a:gd name="T0" fmla="*/ 0 w 400"/>
                      <a:gd name="T1" fmla="*/ 97 h 126"/>
                      <a:gd name="T2" fmla="*/ 48 w 400"/>
                      <a:gd name="T3" fmla="*/ 25 h 126"/>
                      <a:gd name="T4" fmla="*/ 134 w 400"/>
                      <a:gd name="T5" fmla="*/ 0 h 126"/>
                      <a:gd name="T6" fmla="*/ 205 w 400"/>
                      <a:gd name="T7" fmla="*/ 23 h 126"/>
                      <a:gd name="T8" fmla="*/ 281 w 400"/>
                      <a:gd name="T9" fmla="*/ 112 h 126"/>
                      <a:gd name="T10" fmla="*/ 364 w 400"/>
                      <a:gd name="T11" fmla="*/ 105 h 126"/>
                      <a:gd name="T12" fmla="*/ 400 w 400"/>
                      <a:gd name="T13" fmla="*/ 37 h 126"/>
                      <a:gd name="T14" fmla="*/ 0 60000 65536"/>
                      <a:gd name="T15" fmla="*/ 0 60000 65536"/>
                      <a:gd name="T16" fmla="*/ 0 60000 65536"/>
                      <a:gd name="T17" fmla="*/ 0 60000 65536"/>
                      <a:gd name="T18" fmla="*/ 0 60000 65536"/>
                      <a:gd name="T19" fmla="*/ 0 60000 65536"/>
                      <a:gd name="T20" fmla="*/ 0 60000 65536"/>
                      <a:gd name="T21" fmla="*/ 0 w 400"/>
                      <a:gd name="T22" fmla="*/ 0 h 126"/>
                      <a:gd name="T23" fmla="*/ 400 w 400"/>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126">
                        <a:moveTo>
                          <a:pt x="0" y="97"/>
                        </a:moveTo>
                        <a:cubicBezTo>
                          <a:pt x="8" y="85"/>
                          <a:pt x="26" y="41"/>
                          <a:pt x="48" y="25"/>
                        </a:cubicBezTo>
                        <a:cubicBezTo>
                          <a:pt x="70" y="9"/>
                          <a:pt x="108" y="0"/>
                          <a:pt x="134" y="0"/>
                        </a:cubicBezTo>
                        <a:cubicBezTo>
                          <a:pt x="160" y="0"/>
                          <a:pt x="181" y="4"/>
                          <a:pt x="205" y="23"/>
                        </a:cubicBezTo>
                        <a:cubicBezTo>
                          <a:pt x="230" y="42"/>
                          <a:pt x="255" y="98"/>
                          <a:pt x="281" y="112"/>
                        </a:cubicBezTo>
                        <a:cubicBezTo>
                          <a:pt x="307" y="126"/>
                          <a:pt x="344" y="117"/>
                          <a:pt x="364" y="105"/>
                        </a:cubicBezTo>
                        <a:cubicBezTo>
                          <a:pt x="384" y="93"/>
                          <a:pt x="393" y="51"/>
                          <a:pt x="400" y="37"/>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sp>
                <p:nvSpPr>
                  <p:cNvPr id="2211" name="Freeform 394"/>
                  <p:cNvSpPr>
                    <a:spLocks/>
                  </p:cNvSpPr>
                  <p:nvPr/>
                </p:nvSpPr>
                <p:spPr bwMode="auto">
                  <a:xfrm rot="434215">
                    <a:off x="760" y="1699"/>
                    <a:ext cx="400" cy="126"/>
                  </a:xfrm>
                  <a:custGeom>
                    <a:avLst/>
                    <a:gdLst>
                      <a:gd name="T0" fmla="*/ 0 w 400"/>
                      <a:gd name="T1" fmla="*/ 97 h 126"/>
                      <a:gd name="T2" fmla="*/ 48 w 400"/>
                      <a:gd name="T3" fmla="*/ 25 h 126"/>
                      <a:gd name="T4" fmla="*/ 134 w 400"/>
                      <a:gd name="T5" fmla="*/ 0 h 126"/>
                      <a:gd name="T6" fmla="*/ 205 w 400"/>
                      <a:gd name="T7" fmla="*/ 23 h 126"/>
                      <a:gd name="T8" fmla="*/ 281 w 400"/>
                      <a:gd name="T9" fmla="*/ 112 h 126"/>
                      <a:gd name="T10" fmla="*/ 364 w 400"/>
                      <a:gd name="T11" fmla="*/ 105 h 126"/>
                      <a:gd name="T12" fmla="*/ 400 w 400"/>
                      <a:gd name="T13" fmla="*/ 37 h 126"/>
                      <a:gd name="T14" fmla="*/ 0 60000 65536"/>
                      <a:gd name="T15" fmla="*/ 0 60000 65536"/>
                      <a:gd name="T16" fmla="*/ 0 60000 65536"/>
                      <a:gd name="T17" fmla="*/ 0 60000 65536"/>
                      <a:gd name="T18" fmla="*/ 0 60000 65536"/>
                      <a:gd name="T19" fmla="*/ 0 60000 65536"/>
                      <a:gd name="T20" fmla="*/ 0 60000 65536"/>
                      <a:gd name="T21" fmla="*/ 0 w 400"/>
                      <a:gd name="T22" fmla="*/ 0 h 126"/>
                      <a:gd name="T23" fmla="*/ 400 w 400"/>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126">
                        <a:moveTo>
                          <a:pt x="0" y="97"/>
                        </a:moveTo>
                        <a:cubicBezTo>
                          <a:pt x="8" y="85"/>
                          <a:pt x="26" y="41"/>
                          <a:pt x="48" y="25"/>
                        </a:cubicBezTo>
                        <a:cubicBezTo>
                          <a:pt x="70" y="9"/>
                          <a:pt x="108" y="0"/>
                          <a:pt x="134" y="0"/>
                        </a:cubicBezTo>
                        <a:cubicBezTo>
                          <a:pt x="160" y="0"/>
                          <a:pt x="181" y="4"/>
                          <a:pt x="205" y="23"/>
                        </a:cubicBezTo>
                        <a:cubicBezTo>
                          <a:pt x="230" y="42"/>
                          <a:pt x="255" y="98"/>
                          <a:pt x="281" y="112"/>
                        </a:cubicBezTo>
                        <a:cubicBezTo>
                          <a:pt x="307" y="126"/>
                          <a:pt x="344" y="117"/>
                          <a:pt x="364" y="105"/>
                        </a:cubicBezTo>
                        <a:cubicBezTo>
                          <a:pt x="384" y="93"/>
                          <a:pt x="393" y="51"/>
                          <a:pt x="400" y="37"/>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grpSp>
            <p:grpSp>
              <p:nvGrpSpPr>
                <p:cNvPr id="9" name="Group 395"/>
                <p:cNvGrpSpPr>
                  <a:grpSpLocks/>
                </p:cNvGrpSpPr>
                <p:nvPr/>
              </p:nvGrpSpPr>
              <p:grpSpPr bwMode="auto">
                <a:xfrm rot="2233139">
                  <a:off x="1529" y="1489"/>
                  <a:ext cx="500" cy="225"/>
                  <a:chOff x="500" y="1699"/>
                  <a:chExt cx="660" cy="284"/>
                </a:xfrm>
              </p:grpSpPr>
              <p:sp>
                <p:nvSpPr>
                  <p:cNvPr id="2206" name="Freeform 396"/>
                  <p:cNvSpPr>
                    <a:spLocks/>
                  </p:cNvSpPr>
                  <p:nvPr/>
                </p:nvSpPr>
                <p:spPr bwMode="auto">
                  <a:xfrm>
                    <a:off x="500" y="1881"/>
                    <a:ext cx="408" cy="102"/>
                  </a:xfrm>
                  <a:custGeom>
                    <a:avLst/>
                    <a:gdLst>
                      <a:gd name="T0" fmla="*/ 0 w 408"/>
                      <a:gd name="T1" fmla="*/ 99 h 102"/>
                      <a:gd name="T2" fmla="*/ 44 w 408"/>
                      <a:gd name="T3" fmla="*/ 27 h 102"/>
                      <a:gd name="T4" fmla="*/ 118 w 408"/>
                      <a:gd name="T5" fmla="*/ 3 h 102"/>
                      <a:gd name="T6" fmla="*/ 192 w 408"/>
                      <a:gd name="T7" fmla="*/ 15 h 102"/>
                      <a:gd name="T8" fmla="*/ 280 w 408"/>
                      <a:gd name="T9" fmla="*/ 91 h 102"/>
                      <a:gd name="T10" fmla="*/ 360 w 408"/>
                      <a:gd name="T11" fmla="*/ 79 h 102"/>
                      <a:gd name="T12" fmla="*/ 408 w 408"/>
                      <a:gd name="T13" fmla="*/ 10 h 102"/>
                      <a:gd name="T14" fmla="*/ 0 60000 65536"/>
                      <a:gd name="T15" fmla="*/ 0 60000 65536"/>
                      <a:gd name="T16" fmla="*/ 0 60000 65536"/>
                      <a:gd name="T17" fmla="*/ 0 60000 65536"/>
                      <a:gd name="T18" fmla="*/ 0 60000 65536"/>
                      <a:gd name="T19" fmla="*/ 0 60000 65536"/>
                      <a:gd name="T20" fmla="*/ 0 60000 65536"/>
                      <a:gd name="T21" fmla="*/ 0 w 408"/>
                      <a:gd name="T22" fmla="*/ 0 h 102"/>
                      <a:gd name="T23" fmla="*/ 408 w 408"/>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102">
                        <a:moveTo>
                          <a:pt x="0" y="99"/>
                        </a:moveTo>
                        <a:cubicBezTo>
                          <a:pt x="7" y="87"/>
                          <a:pt x="24" y="43"/>
                          <a:pt x="44" y="27"/>
                        </a:cubicBezTo>
                        <a:cubicBezTo>
                          <a:pt x="64" y="11"/>
                          <a:pt x="93" y="5"/>
                          <a:pt x="118" y="3"/>
                        </a:cubicBezTo>
                        <a:cubicBezTo>
                          <a:pt x="143" y="1"/>
                          <a:pt x="165" y="0"/>
                          <a:pt x="192" y="15"/>
                        </a:cubicBezTo>
                        <a:cubicBezTo>
                          <a:pt x="219" y="30"/>
                          <a:pt x="252" y="80"/>
                          <a:pt x="280" y="91"/>
                        </a:cubicBezTo>
                        <a:cubicBezTo>
                          <a:pt x="308" y="102"/>
                          <a:pt x="339" y="92"/>
                          <a:pt x="360" y="79"/>
                        </a:cubicBezTo>
                        <a:cubicBezTo>
                          <a:pt x="381" y="66"/>
                          <a:pt x="398" y="25"/>
                          <a:pt x="408" y="10"/>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sp>
                <p:nvSpPr>
                  <p:cNvPr id="2207" name="Freeform 397"/>
                  <p:cNvSpPr>
                    <a:spLocks/>
                  </p:cNvSpPr>
                  <p:nvPr/>
                </p:nvSpPr>
                <p:spPr bwMode="auto">
                  <a:xfrm>
                    <a:off x="636" y="1779"/>
                    <a:ext cx="400" cy="126"/>
                  </a:xfrm>
                  <a:custGeom>
                    <a:avLst/>
                    <a:gdLst>
                      <a:gd name="T0" fmla="*/ 0 w 400"/>
                      <a:gd name="T1" fmla="*/ 97 h 126"/>
                      <a:gd name="T2" fmla="*/ 48 w 400"/>
                      <a:gd name="T3" fmla="*/ 25 h 126"/>
                      <a:gd name="T4" fmla="*/ 134 w 400"/>
                      <a:gd name="T5" fmla="*/ 0 h 126"/>
                      <a:gd name="T6" fmla="*/ 205 w 400"/>
                      <a:gd name="T7" fmla="*/ 23 h 126"/>
                      <a:gd name="T8" fmla="*/ 281 w 400"/>
                      <a:gd name="T9" fmla="*/ 112 h 126"/>
                      <a:gd name="T10" fmla="*/ 364 w 400"/>
                      <a:gd name="T11" fmla="*/ 105 h 126"/>
                      <a:gd name="T12" fmla="*/ 400 w 400"/>
                      <a:gd name="T13" fmla="*/ 37 h 126"/>
                      <a:gd name="T14" fmla="*/ 0 60000 65536"/>
                      <a:gd name="T15" fmla="*/ 0 60000 65536"/>
                      <a:gd name="T16" fmla="*/ 0 60000 65536"/>
                      <a:gd name="T17" fmla="*/ 0 60000 65536"/>
                      <a:gd name="T18" fmla="*/ 0 60000 65536"/>
                      <a:gd name="T19" fmla="*/ 0 60000 65536"/>
                      <a:gd name="T20" fmla="*/ 0 60000 65536"/>
                      <a:gd name="T21" fmla="*/ 0 w 400"/>
                      <a:gd name="T22" fmla="*/ 0 h 126"/>
                      <a:gd name="T23" fmla="*/ 400 w 400"/>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126">
                        <a:moveTo>
                          <a:pt x="0" y="97"/>
                        </a:moveTo>
                        <a:cubicBezTo>
                          <a:pt x="8" y="85"/>
                          <a:pt x="26" y="41"/>
                          <a:pt x="48" y="25"/>
                        </a:cubicBezTo>
                        <a:cubicBezTo>
                          <a:pt x="70" y="9"/>
                          <a:pt x="108" y="0"/>
                          <a:pt x="134" y="0"/>
                        </a:cubicBezTo>
                        <a:cubicBezTo>
                          <a:pt x="160" y="0"/>
                          <a:pt x="181" y="4"/>
                          <a:pt x="205" y="23"/>
                        </a:cubicBezTo>
                        <a:cubicBezTo>
                          <a:pt x="230" y="42"/>
                          <a:pt x="255" y="98"/>
                          <a:pt x="281" y="112"/>
                        </a:cubicBezTo>
                        <a:cubicBezTo>
                          <a:pt x="307" y="126"/>
                          <a:pt x="344" y="117"/>
                          <a:pt x="364" y="105"/>
                        </a:cubicBezTo>
                        <a:cubicBezTo>
                          <a:pt x="384" y="93"/>
                          <a:pt x="393" y="51"/>
                          <a:pt x="400" y="37"/>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sp>
                <p:nvSpPr>
                  <p:cNvPr id="2208" name="Freeform 398"/>
                  <p:cNvSpPr>
                    <a:spLocks/>
                  </p:cNvSpPr>
                  <p:nvPr/>
                </p:nvSpPr>
                <p:spPr bwMode="auto">
                  <a:xfrm rot="434215">
                    <a:off x="760" y="1699"/>
                    <a:ext cx="400" cy="126"/>
                  </a:xfrm>
                  <a:custGeom>
                    <a:avLst/>
                    <a:gdLst>
                      <a:gd name="T0" fmla="*/ 0 w 400"/>
                      <a:gd name="T1" fmla="*/ 97 h 126"/>
                      <a:gd name="T2" fmla="*/ 48 w 400"/>
                      <a:gd name="T3" fmla="*/ 25 h 126"/>
                      <a:gd name="T4" fmla="*/ 134 w 400"/>
                      <a:gd name="T5" fmla="*/ 0 h 126"/>
                      <a:gd name="T6" fmla="*/ 205 w 400"/>
                      <a:gd name="T7" fmla="*/ 23 h 126"/>
                      <a:gd name="T8" fmla="*/ 281 w 400"/>
                      <a:gd name="T9" fmla="*/ 112 h 126"/>
                      <a:gd name="T10" fmla="*/ 364 w 400"/>
                      <a:gd name="T11" fmla="*/ 105 h 126"/>
                      <a:gd name="T12" fmla="*/ 400 w 400"/>
                      <a:gd name="T13" fmla="*/ 37 h 126"/>
                      <a:gd name="T14" fmla="*/ 0 60000 65536"/>
                      <a:gd name="T15" fmla="*/ 0 60000 65536"/>
                      <a:gd name="T16" fmla="*/ 0 60000 65536"/>
                      <a:gd name="T17" fmla="*/ 0 60000 65536"/>
                      <a:gd name="T18" fmla="*/ 0 60000 65536"/>
                      <a:gd name="T19" fmla="*/ 0 60000 65536"/>
                      <a:gd name="T20" fmla="*/ 0 60000 65536"/>
                      <a:gd name="T21" fmla="*/ 0 w 400"/>
                      <a:gd name="T22" fmla="*/ 0 h 126"/>
                      <a:gd name="T23" fmla="*/ 400 w 400"/>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126">
                        <a:moveTo>
                          <a:pt x="0" y="97"/>
                        </a:moveTo>
                        <a:cubicBezTo>
                          <a:pt x="8" y="85"/>
                          <a:pt x="26" y="41"/>
                          <a:pt x="48" y="25"/>
                        </a:cubicBezTo>
                        <a:cubicBezTo>
                          <a:pt x="70" y="9"/>
                          <a:pt x="108" y="0"/>
                          <a:pt x="134" y="0"/>
                        </a:cubicBezTo>
                        <a:cubicBezTo>
                          <a:pt x="160" y="0"/>
                          <a:pt x="181" y="4"/>
                          <a:pt x="205" y="23"/>
                        </a:cubicBezTo>
                        <a:cubicBezTo>
                          <a:pt x="230" y="42"/>
                          <a:pt x="255" y="98"/>
                          <a:pt x="281" y="112"/>
                        </a:cubicBezTo>
                        <a:cubicBezTo>
                          <a:pt x="307" y="126"/>
                          <a:pt x="344" y="117"/>
                          <a:pt x="364" y="105"/>
                        </a:cubicBezTo>
                        <a:cubicBezTo>
                          <a:pt x="384" y="93"/>
                          <a:pt x="393" y="51"/>
                          <a:pt x="400" y="37"/>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grpSp>
            <p:grpSp>
              <p:nvGrpSpPr>
                <p:cNvPr id="10" name="Group 399"/>
                <p:cNvGrpSpPr>
                  <a:grpSpLocks/>
                </p:cNvGrpSpPr>
                <p:nvPr/>
              </p:nvGrpSpPr>
              <p:grpSpPr bwMode="auto">
                <a:xfrm rot="3226440">
                  <a:off x="1882" y="1562"/>
                  <a:ext cx="500" cy="225"/>
                  <a:chOff x="500" y="1699"/>
                  <a:chExt cx="660" cy="284"/>
                </a:xfrm>
              </p:grpSpPr>
              <p:sp>
                <p:nvSpPr>
                  <p:cNvPr id="2203" name="Freeform 400"/>
                  <p:cNvSpPr>
                    <a:spLocks/>
                  </p:cNvSpPr>
                  <p:nvPr/>
                </p:nvSpPr>
                <p:spPr bwMode="auto">
                  <a:xfrm>
                    <a:off x="500" y="1881"/>
                    <a:ext cx="408" cy="102"/>
                  </a:xfrm>
                  <a:custGeom>
                    <a:avLst/>
                    <a:gdLst>
                      <a:gd name="T0" fmla="*/ 0 w 408"/>
                      <a:gd name="T1" fmla="*/ 99 h 102"/>
                      <a:gd name="T2" fmla="*/ 44 w 408"/>
                      <a:gd name="T3" fmla="*/ 27 h 102"/>
                      <a:gd name="T4" fmla="*/ 118 w 408"/>
                      <a:gd name="T5" fmla="*/ 3 h 102"/>
                      <a:gd name="T6" fmla="*/ 192 w 408"/>
                      <a:gd name="T7" fmla="*/ 15 h 102"/>
                      <a:gd name="T8" fmla="*/ 280 w 408"/>
                      <a:gd name="T9" fmla="*/ 91 h 102"/>
                      <a:gd name="T10" fmla="*/ 360 w 408"/>
                      <a:gd name="T11" fmla="*/ 79 h 102"/>
                      <a:gd name="T12" fmla="*/ 408 w 408"/>
                      <a:gd name="T13" fmla="*/ 10 h 102"/>
                      <a:gd name="T14" fmla="*/ 0 60000 65536"/>
                      <a:gd name="T15" fmla="*/ 0 60000 65536"/>
                      <a:gd name="T16" fmla="*/ 0 60000 65536"/>
                      <a:gd name="T17" fmla="*/ 0 60000 65536"/>
                      <a:gd name="T18" fmla="*/ 0 60000 65536"/>
                      <a:gd name="T19" fmla="*/ 0 60000 65536"/>
                      <a:gd name="T20" fmla="*/ 0 60000 65536"/>
                      <a:gd name="T21" fmla="*/ 0 w 408"/>
                      <a:gd name="T22" fmla="*/ 0 h 102"/>
                      <a:gd name="T23" fmla="*/ 408 w 408"/>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102">
                        <a:moveTo>
                          <a:pt x="0" y="99"/>
                        </a:moveTo>
                        <a:cubicBezTo>
                          <a:pt x="7" y="87"/>
                          <a:pt x="24" y="43"/>
                          <a:pt x="44" y="27"/>
                        </a:cubicBezTo>
                        <a:cubicBezTo>
                          <a:pt x="64" y="11"/>
                          <a:pt x="93" y="5"/>
                          <a:pt x="118" y="3"/>
                        </a:cubicBezTo>
                        <a:cubicBezTo>
                          <a:pt x="143" y="1"/>
                          <a:pt x="165" y="0"/>
                          <a:pt x="192" y="15"/>
                        </a:cubicBezTo>
                        <a:cubicBezTo>
                          <a:pt x="219" y="30"/>
                          <a:pt x="252" y="80"/>
                          <a:pt x="280" y="91"/>
                        </a:cubicBezTo>
                        <a:cubicBezTo>
                          <a:pt x="308" y="102"/>
                          <a:pt x="339" y="92"/>
                          <a:pt x="360" y="79"/>
                        </a:cubicBezTo>
                        <a:cubicBezTo>
                          <a:pt x="381" y="66"/>
                          <a:pt x="398" y="25"/>
                          <a:pt x="408" y="10"/>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sp>
                <p:nvSpPr>
                  <p:cNvPr id="2204" name="Freeform 401"/>
                  <p:cNvSpPr>
                    <a:spLocks/>
                  </p:cNvSpPr>
                  <p:nvPr/>
                </p:nvSpPr>
                <p:spPr bwMode="auto">
                  <a:xfrm>
                    <a:off x="636" y="1779"/>
                    <a:ext cx="400" cy="126"/>
                  </a:xfrm>
                  <a:custGeom>
                    <a:avLst/>
                    <a:gdLst>
                      <a:gd name="T0" fmla="*/ 0 w 400"/>
                      <a:gd name="T1" fmla="*/ 97 h 126"/>
                      <a:gd name="T2" fmla="*/ 48 w 400"/>
                      <a:gd name="T3" fmla="*/ 25 h 126"/>
                      <a:gd name="T4" fmla="*/ 134 w 400"/>
                      <a:gd name="T5" fmla="*/ 0 h 126"/>
                      <a:gd name="T6" fmla="*/ 205 w 400"/>
                      <a:gd name="T7" fmla="*/ 23 h 126"/>
                      <a:gd name="T8" fmla="*/ 281 w 400"/>
                      <a:gd name="T9" fmla="*/ 112 h 126"/>
                      <a:gd name="T10" fmla="*/ 364 w 400"/>
                      <a:gd name="T11" fmla="*/ 105 h 126"/>
                      <a:gd name="T12" fmla="*/ 400 w 400"/>
                      <a:gd name="T13" fmla="*/ 37 h 126"/>
                      <a:gd name="T14" fmla="*/ 0 60000 65536"/>
                      <a:gd name="T15" fmla="*/ 0 60000 65536"/>
                      <a:gd name="T16" fmla="*/ 0 60000 65536"/>
                      <a:gd name="T17" fmla="*/ 0 60000 65536"/>
                      <a:gd name="T18" fmla="*/ 0 60000 65536"/>
                      <a:gd name="T19" fmla="*/ 0 60000 65536"/>
                      <a:gd name="T20" fmla="*/ 0 60000 65536"/>
                      <a:gd name="T21" fmla="*/ 0 w 400"/>
                      <a:gd name="T22" fmla="*/ 0 h 126"/>
                      <a:gd name="T23" fmla="*/ 400 w 400"/>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126">
                        <a:moveTo>
                          <a:pt x="0" y="97"/>
                        </a:moveTo>
                        <a:cubicBezTo>
                          <a:pt x="8" y="85"/>
                          <a:pt x="26" y="41"/>
                          <a:pt x="48" y="25"/>
                        </a:cubicBezTo>
                        <a:cubicBezTo>
                          <a:pt x="70" y="9"/>
                          <a:pt x="108" y="0"/>
                          <a:pt x="134" y="0"/>
                        </a:cubicBezTo>
                        <a:cubicBezTo>
                          <a:pt x="160" y="0"/>
                          <a:pt x="181" y="4"/>
                          <a:pt x="205" y="23"/>
                        </a:cubicBezTo>
                        <a:cubicBezTo>
                          <a:pt x="230" y="42"/>
                          <a:pt x="255" y="98"/>
                          <a:pt x="281" y="112"/>
                        </a:cubicBezTo>
                        <a:cubicBezTo>
                          <a:pt x="307" y="126"/>
                          <a:pt x="344" y="117"/>
                          <a:pt x="364" y="105"/>
                        </a:cubicBezTo>
                        <a:cubicBezTo>
                          <a:pt x="384" y="93"/>
                          <a:pt x="393" y="51"/>
                          <a:pt x="400" y="37"/>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sp>
                <p:nvSpPr>
                  <p:cNvPr id="2205" name="Freeform 402"/>
                  <p:cNvSpPr>
                    <a:spLocks/>
                  </p:cNvSpPr>
                  <p:nvPr/>
                </p:nvSpPr>
                <p:spPr bwMode="auto">
                  <a:xfrm rot="434215">
                    <a:off x="760" y="1699"/>
                    <a:ext cx="400" cy="126"/>
                  </a:xfrm>
                  <a:custGeom>
                    <a:avLst/>
                    <a:gdLst>
                      <a:gd name="T0" fmla="*/ 0 w 400"/>
                      <a:gd name="T1" fmla="*/ 97 h 126"/>
                      <a:gd name="T2" fmla="*/ 48 w 400"/>
                      <a:gd name="T3" fmla="*/ 25 h 126"/>
                      <a:gd name="T4" fmla="*/ 134 w 400"/>
                      <a:gd name="T5" fmla="*/ 0 h 126"/>
                      <a:gd name="T6" fmla="*/ 205 w 400"/>
                      <a:gd name="T7" fmla="*/ 23 h 126"/>
                      <a:gd name="T8" fmla="*/ 281 w 400"/>
                      <a:gd name="T9" fmla="*/ 112 h 126"/>
                      <a:gd name="T10" fmla="*/ 364 w 400"/>
                      <a:gd name="T11" fmla="*/ 105 h 126"/>
                      <a:gd name="T12" fmla="*/ 400 w 400"/>
                      <a:gd name="T13" fmla="*/ 37 h 126"/>
                      <a:gd name="T14" fmla="*/ 0 60000 65536"/>
                      <a:gd name="T15" fmla="*/ 0 60000 65536"/>
                      <a:gd name="T16" fmla="*/ 0 60000 65536"/>
                      <a:gd name="T17" fmla="*/ 0 60000 65536"/>
                      <a:gd name="T18" fmla="*/ 0 60000 65536"/>
                      <a:gd name="T19" fmla="*/ 0 60000 65536"/>
                      <a:gd name="T20" fmla="*/ 0 60000 65536"/>
                      <a:gd name="T21" fmla="*/ 0 w 400"/>
                      <a:gd name="T22" fmla="*/ 0 h 126"/>
                      <a:gd name="T23" fmla="*/ 400 w 400"/>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126">
                        <a:moveTo>
                          <a:pt x="0" y="97"/>
                        </a:moveTo>
                        <a:cubicBezTo>
                          <a:pt x="8" y="85"/>
                          <a:pt x="26" y="41"/>
                          <a:pt x="48" y="25"/>
                        </a:cubicBezTo>
                        <a:cubicBezTo>
                          <a:pt x="70" y="9"/>
                          <a:pt x="108" y="0"/>
                          <a:pt x="134" y="0"/>
                        </a:cubicBezTo>
                        <a:cubicBezTo>
                          <a:pt x="160" y="0"/>
                          <a:pt x="181" y="4"/>
                          <a:pt x="205" y="23"/>
                        </a:cubicBezTo>
                        <a:cubicBezTo>
                          <a:pt x="230" y="42"/>
                          <a:pt x="255" y="98"/>
                          <a:pt x="281" y="112"/>
                        </a:cubicBezTo>
                        <a:cubicBezTo>
                          <a:pt x="307" y="126"/>
                          <a:pt x="344" y="117"/>
                          <a:pt x="364" y="105"/>
                        </a:cubicBezTo>
                        <a:cubicBezTo>
                          <a:pt x="384" y="93"/>
                          <a:pt x="393" y="51"/>
                          <a:pt x="400" y="37"/>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grpSp>
            <p:grpSp>
              <p:nvGrpSpPr>
                <p:cNvPr id="11" name="Group 403"/>
                <p:cNvGrpSpPr>
                  <a:grpSpLocks/>
                </p:cNvGrpSpPr>
                <p:nvPr/>
              </p:nvGrpSpPr>
              <p:grpSpPr bwMode="auto">
                <a:xfrm rot="4068615">
                  <a:off x="2210" y="1726"/>
                  <a:ext cx="500" cy="225"/>
                  <a:chOff x="500" y="1699"/>
                  <a:chExt cx="660" cy="284"/>
                </a:xfrm>
              </p:grpSpPr>
              <p:sp>
                <p:nvSpPr>
                  <p:cNvPr id="2200" name="Freeform 404"/>
                  <p:cNvSpPr>
                    <a:spLocks/>
                  </p:cNvSpPr>
                  <p:nvPr/>
                </p:nvSpPr>
                <p:spPr bwMode="auto">
                  <a:xfrm>
                    <a:off x="500" y="1881"/>
                    <a:ext cx="408" cy="102"/>
                  </a:xfrm>
                  <a:custGeom>
                    <a:avLst/>
                    <a:gdLst>
                      <a:gd name="T0" fmla="*/ 0 w 408"/>
                      <a:gd name="T1" fmla="*/ 99 h 102"/>
                      <a:gd name="T2" fmla="*/ 44 w 408"/>
                      <a:gd name="T3" fmla="*/ 27 h 102"/>
                      <a:gd name="T4" fmla="*/ 118 w 408"/>
                      <a:gd name="T5" fmla="*/ 3 h 102"/>
                      <a:gd name="T6" fmla="*/ 192 w 408"/>
                      <a:gd name="T7" fmla="*/ 15 h 102"/>
                      <a:gd name="T8" fmla="*/ 280 w 408"/>
                      <a:gd name="T9" fmla="*/ 91 h 102"/>
                      <a:gd name="T10" fmla="*/ 360 w 408"/>
                      <a:gd name="T11" fmla="*/ 79 h 102"/>
                      <a:gd name="T12" fmla="*/ 408 w 408"/>
                      <a:gd name="T13" fmla="*/ 10 h 102"/>
                      <a:gd name="T14" fmla="*/ 0 60000 65536"/>
                      <a:gd name="T15" fmla="*/ 0 60000 65536"/>
                      <a:gd name="T16" fmla="*/ 0 60000 65536"/>
                      <a:gd name="T17" fmla="*/ 0 60000 65536"/>
                      <a:gd name="T18" fmla="*/ 0 60000 65536"/>
                      <a:gd name="T19" fmla="*/ 0 60000 65536"/>
                      <a:gd name="T20" fmla="*/ 0 60000 65536"/>
                      <a:gd name="T21" fmla="*/ 0 w 408"/>
                      <a:gd name="T22" fmla="*/ 0 h 102"/>
                      <a:gd name="T23" fmla="*/ 408 w 408"/>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102">
                        <a:moveTo>
                          <a:pt x="0" y="99"/>
                        </a:moveTo>
                        <a:cubicBezTo>
                          <a:pt x="7" y="87"/>
                          <a:pt x="24" y="43"/>
                          <a:pt x="44" y="27"/>
                        </a:cubicBezTo>
                        <a:cubicBezTo>
                          <a:pt x="64" y="11"/>
                          <a:pt x="93" y="5"/>
                          <a:pt x="118" y="3"/>
                        </a:cubicBezTo>
                        <a:cubicBezTo>
                          <a:pt x="143" y="1"/>
                          <a:pt x="165" y="0"/>
                          <a:pt x="192" y="15"/>
                        </a:cubicBezTo>
                        <a:cubicBezTo>
                          <a:pt x="219" y="30"/>
                          <a:pt x="252" y="80"/>
                          <a:pt x="280" y="91"/>
                        </a:cubicBezTo>
                        <a:cubicBezTo>
                          <a:pt x="308" y="102"/>
                          <a:pt x="339" y="92"/>
                          <a:pt x="360" y="79"/>
                        </a:cubicBezTo>
                        <a:cubicBezTo>
                          <a:pt x="381" y="66"/>
                          <a:pt x="398" y="25"/>
                          <a:pt x="408" y="10"/>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sp>
                <p:nvSpPr>
                  <p:cNvPr id="2201" name="Freeform 405"/>
                  <p:cNvSpPr>
                    <a:spLocks/>
                  </p:cNvSpPr>
                  <p:nvPr/>
                </p:nvSpPr>
                <p:spPr bwMode="auto">
                  <a:xfrm>
                    <a:off x="636" y="1779"/>
                    <a:ext cx="400" cy="126"/>
                  </a:xfrm>
                  <a:custGeom>
                    <a:avLst/>
                    <a:gdLst>
                      <a:gd name="T0" fmla="*/ 0 w 400"/>
                      <a:gd name="T1" fmla="*/ 97 h 126"/>
                      <a:gd name="T2" fmla="*/ 48 w 400"/>
                      <a:gd name="T3" fmla="*/ 25 h 126"/>
                      <a:gd name="T4" fmla="*/ 134 w 400"/>
                      <a:gd name="T5" fmla="*/ 0 h 126"/>
                      <a:gd name="T6" fmla="*/ 205 w 400"/>
                      <a:gd name="T7" fmla="*/ 23 h 126"/>
                      <a:gd name="T8" fmla="*/ 281 w 400"/>
                      <a:gd name="T9" fmla="*/ 112 h 126"/>
                      <a:gd name="T10" fmla="*/ 364 w 400"/>
                      <a:gd name="T11" fmla="*/ 105 h 126"/>
                      <a:gd name="T12" fmla="*/ 400 w 400"/>
                      <a:gd name="T13" fmla="*/ 37 h 126"/>
                      <a:gd name="T14" fmla="*/ 0 60000 65536"/>
                      <a:gd name="T15" fmla="*/ 0 60000 65536"/>
                      <a:gd name="T16" fmla="*/ 0 60000 65536"/>
                      <a:gd name="T17" fmla="*/ 0 60000 65536"/>
                      <a:gd name="T18" fmla="*/ 0 60000 65536"/>
                      <a:gd name="T19" fmla="*/ 0 60000 65536"/>
                      <a:gd name="T20" fmla="*/ 0 60000 65536"/>
                      <a:gd name="T21" fmla="*/ 0 w 400"/>
                      <a:gd name="T22" fmla="*/ 0 h 126"/>
                      <a:gd name="T23" fmla="*/ 400 w 400"/>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126">
                        <a:moveTo>
                          <a:pt x="0" y="97"/>
                        </a:moveTo>
                        <a:cubicBezTo>
                          <a:pt x="8" y="85"/>
                          <a:pt x="26" y="41"/>
                          <a:pt x="48" y="25"/>
                        </a:cubicBezTo>
                        <a:cubicBezTo>
                          <a:pt x="70" y="9"/>
                          <a:pt x="108" y="0"/>
                          <a:pt x="134" y="0"/>
                        </a:cubicBezTo>
                        <a:cubicBezTo>
                          <a:pt x="160" y="0"/>
                          <a:pt x="181" y="4"/>
                          <a:pt x="205" y="23"/>
                        </a:cubicBezTo>
                        <a:cubicBezTo>
                          <a:pt x="230" y="42"/>
                          <a:pt x="255" y="98"/>
                          <a:pt x="281" y="112"/>
                        </a:cubicBezTo>
                        <a:cubicBezTo>
                          <a:pt x="307" y="126"/>
                          <a:pt x="344" y="117"/>
                          <a:pt x="364" y="105"/>
                        </a:cubicBezTo>
                        <a:cubicBezTo>
                          <a:pt x="384" y="93"/>
                          <a:pt x="393" y="51"/>
                          <a:pt x="400" y="37"/>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sp>
                <p:nvSpPr>
                  <p:cNvPr id="2202" name="Freeform 406"/>
                  <p:cNvSpPr>
                    <a:spLocks/>
                  </p:cNvSpPr>
                  <p:nvPr/>
                </p:nvSpPr>
                <p:spPr bwMode="auto">
                  <a:xfrm rot="434215">
                    <a:off x="760" y="1699"/>
                    <a:ext cx="400" cy="126"/>
                  </a:xfrm>
                  <a:custGeom>
                    <a:avLst/>
                    <a:gdLst>
                      <a:gd name="T0" fmla="*/ 0 w 400"/>
                      <a:gd name="T1" fmla="*/ 97 h 126"/>
                      <a:gd name="T2" fmla="*/ 48 w 400"/>
                      <a:gd name="T3" fmla="*/ 25 h 126"/>
                      <a:gd name="T4" fmla="*/ 134 w 400"/>
                      <a:gd name="T5" fmla="*/ 0 h 126"/>
                      <a:gd name="T6" fmla="*/ 205 w 400"/>
                      <a:gd name="T7" fmla="*/ 23 h 126"/>
                      <a:gd name="T8" fmla="*/ 281 w 400"/>
                      <a:gd name="T9" fmla="*/ 112 h 126"/>
                      <a:gd name="T10" fmla="*/ 364 w 400"/>
                      <a:gd name="T11" fmla="*/ 105 h 126"/>
                      <a:gd name="T12" fmla="*/ 400 w 400"/>
                      <a:gd name="T13" fmla="*/ 37 h 126"/>
                      <a:gd name="T14" fmla="*/ 0 60000 65536"/>
                      <a:gd name="T15" fmla="*/ 0 60000 65536"/>
                      <a:gd name="T16" fmla="*/ 0 60000 65536"/>
                      <a:gd name="T17" fmla="*/ 0 60000 65536"/>
                      <a:gd name="T18" fmla="*/ 0 60000 65536"/>
                      <a:gd name="T19" fmla="*/ 0 60000 65536"/>
                      <a:gd name="T20" fmla="*/ 0 60000 65536"/>
                      <a:gd name="T21" fmla="*/ 0 w 400"/>
                      <a:gd name="T22" fmla="*/ 0 h 126"/>
                      <a:gd name="T23" fmla="*/ 400 w 400"/>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126">
                        <a:moveTo>
                          <a:pt x="0" y="97"/>
                        </a:moveTo>
                        <a:cubicBezTo>
                          <a:pt x="8" y="85"/>
                          <a:pt x="26" y="41"/>
                          <a:pt x="48" y="25"/>
                        </a:cubicBezTo>
                        <a:cubicBezTo>
                          <a:pt x="70" y="9"/>
                          <a:pt x="108" y="0"/>
                          <a:pt x="134" y="0"/>
                        </a:cubicBezTo>
                        <a:cubicBezTo>
                          <a:pt x="160" y="0"/>
                          <a:pt x="181" y="4"/>
                          <a:pt x="205" y="23"/>
                        </a:cubicBezTo>
                        <a:cubicBezTo>
                          <a:pt x="230" y="42"/>
                          <a:pt x="255" y="98"/>
                          <a:pt x="281" y="112"/>
                        </a:cubicBezTo>
                        <a:cubicBezTo>
                          <a:pt x="307" y="126"/>
                          <a:pt x="344" y="117"/>
                          <a:pt x="364" y="105"/>
                        </a:cubicBezTo>
                        <a:cubicBezTo>
                          <a:pt x="384" y="93"/>
                          <a:pt x="393" y="51"/>
                          <a:pt x="400" y="37"/>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grpSp>
            <p:sp>
              <p:nvSpPr>
                <p:cNvPr id="2197" name="Freeform 407"/>
                <p:cNvSpPr>
                  <a:spLocks/>
                </p:cNvSpPr>
                <p:nvPr/>
              </p:nvSpPr>
              <p:spPr bwMode="auto">
                <a:xfrm rot="5135648">
                  <a:off x="2576" y="2029"/>
                  <a:ext cx="303" cy="100"/>
                </a:xfrm>
                <a:custGeom>
                  <a:avLst/>
                  <a:gdLst>
                    <a:gd name="T0" fmla="*/ 0 w 400"/>
                    <a:gd name="T1" fmla="*/ 30 h 126"/>
                    <a:gd name="T2" fmla="*/ 11 w 400"/>
                    <a:gd name="T3" fmla="*/ 8 h 126"/>
                    <a:gd name="T4" fmla="*/ 33 w 400"/>
                    <a:gd name="T5" fmla="*/ 0 h 126"/>
                    <a:gd name="T6" fmla="*/ 51 w 400"/>
                    <a:gd name="T7" fmla="*/ 7 h 126"/>
                    <a:gd name="T8" fmla="*/ 70 w 400"/>
                    <a:gd name="T9" fmla="*/ 35 h 126"/>
                    <a:gd name="T10" fmla="*/ 91 w 400"/>
                    <a:gd name="T11" fmla="*/ 33 h 126"/>
                    <a:gd name="T12" fmla="*/ 100 w 400"/>
                    <a:gd name="T13" fmla="*/ 11 h 126"/>
                    <a:gd name="T14" fmla="*/ 0 60000 65536"/>
                    <a:gd name="T15" fmla="*/ 0 60000 65536"/>
                    <a:gd name="T16" fmla="*/ 0 60000 65536"/>
                    <a:gd name="T17" fmla="*/ 0 60000 65536"/>
                    <a:gd name="T18" fmla="*/ 0 60000 65536"/>
                    <a:gd name="T19" fmla="*/ 0 60000 65536"/>
                    <a:gd name="T20" fmla="*/ 0 60000 65536"/>
                    <a:gd name="T21" fmla="*/ 0 w 400"/>
                    <a:gd name="T22" fmla="*/ 0 h 126"/>
                    <a:gd name="T23" fmla="*/ 400 w 400"/>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126">
                      <a:moveTo>
                        <a:pt x="0" y="97"/>
                      </a:moveTo>
                      <a:cubicBezTo>
                        <a:pt x="8" y="85"/>
                        <a:pt x="26" y="41"/>
                        <a:pt x="48" y="25"/>
                      </a:cubicBezTo>
                      <a:cubicBezTo>
                        <a:pt x="70" y="9"/>
                        <a:pt x="108" y="0"/>
                        <a:pt x="134" y="0"/>
                      </a:cubicBezTo>
                      <a:cubicBezTo>
                        <a:pt x="160" y="0"/>
                        <a:pt x="181" y="4"/>
                        <a:pt x="205" y="23"/>
                      </a:cubicBezTo>
                      <a:cubicBezTo>
                        <a:pt x="230" y="42"/>
                        <a:pt x="255" y="98"/>
                        <a:pt x="281" y="112"/>
                      </a:cubicBezTo>
                      <a:cubicBezTo>
                        <a:pt x="307" y="126"/>
                        <a:pt x="344" y="117"/>
                        <a:pt x="364" y="105"/>
                      </a:cubicBezTo>
                      <a:cubicBezTo>
                        <a:pt x="384" y="93"/>
                        <a:pt x="393" y="51"/>
                        <a:pt x="400" y="37"/>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sp>
              <p:nvSpPr>
                <p:cNvPr id="2198" name="Freeform 408"/>
                <p:cNvSpPr>
                  <a:spLocks/>
                </p:cNvSpPr>
                <p:nvPr/>
              </p:nvSpPr>
              <p:spPr bwMode="auto">
                <a:xfrm>
                  <a:off x="2706" y="2014"/>
                  <a:ext cx="145" cy="221"/>
                </a:xfrm>
                <a:custGeom>
                  <a:avLst/>
                  <a:gdLst>
                    <a:gd name="T0" fmla="*/ 72 w 145"/>
                    <a:gd name="T1" fmla="*/ 0 h 221"/>
                    <a:gd name="T2" fmla="*/ 127 w 145"/>
                    <a:gd name="T3" fmla="*/ 39 h 221"/>
                    <a:gd name="T4" fmla="*/ 144 w 145"/>
                    <a:gd name="T5" fmla="*/ 106 h 221"/>
                    <a:gd name="T6" fmla="*/ 123 w 145"/>
                    <a:gd name="T7" fmla="*/ 158 h 221"/>
                    <a:gd name="T8" fmla="*/ 50 w 145"/>
                    <a:gd name="T9" fmla="*/ 212 h 221"/>
                    <a:gd name="T10" fmla="*/ 6 w 145"/>
                    <a:gd name="T11" fmla="*/ 214 h 221"/>
                    <a:gd name="T12" fmla="*/ 14 w 145"/>
                    <a:gd name="T13" fmla="*/ 218 h 221"/>
                    <a:gd name="T14" fmla="*/ 0 60000 65536"/>
                    <a:gd name="T15" fmla="*/ 0 60000 65536"/>
                    <a:gd name="T16" fmla="*/ 0 60000 65536"/>
                    <a:gd name="T17" fmla="*/ 0 60000 65536"/>
                    <a:gd name="T18" fmla="*/ 0 60000 65536"/>
                    <a:gd name="T19" fmla="*/ 0 60000 65536"/>
                    <a:gd name="T20" fmla="*/ 0 60000 65536"/>
                    <a:gd name="T21" fmla="*/ 0 w 145"/>
                    <a:gd name="T22" fmla="*/ 0 h 221"/>
                    <a:gd name="T23" fmla="*/ 145 w 145"/>
                    <a:gd name="T24" fmla="*/ 221 h 2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21">
                      <a:moveTo>
                        <a:pt x="72" y="0"/>
                      </a:moveTo>
                      <a:cubicBezTo>
                        <a:pt x="82" y="7"/>
                        <a:pt x="115" y="23"/>
                        <a:pt x="127" y="39"/>
                      </a:cubicBezTo>
                      <a:cubicBezTo>
                        <a:pt x="139" y="57"/>
                        <a:pt x="145" y="86"/>
                        <a:pt x="144" y="106"/>
                      </a:cubicBezTo>
                      <a:cubicBezTo>
                        <a:pt x="143" y="125"/>
                        <a:pt x="139" y="141"/>
                        <a:pt x="123" y="158"/>
                      </a:cubicBezTo>
                      <a:cubicBezTo>
                        <a:pt x="107" y="176"/>
                        <a:pt x="69" y="203"/>
                        <a:pt x="50" y="212"/>
                      </a:cubicBezTo>
                      <a:cubicBezTo>
                        <a:pt x="31" y="221"/>
                        <a:pt x="12" y="213"/>
                        <a:pt x="6" y="214"/>
                      </a:cubicBezTo>
                      <a:cubicBezTo>
                        <a:pt x="0" y="215"/>
                        <a:pt x="12" y="217"/>
                        <a:pt x="14" y="218"/>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sp>
              <p:nvSpPr>
                <p:cNvPr id="2199" name="Freeform 409"/>
                <p:cNvSpPr>
                  <a:spLocks/>
                </p:cNvSpPr>
                <p:nvPr/>
              </p:nvSpPr>
              <p:spPr bwMode="auto">
                <a:xfrm>
                  <a:off x="503" y="2112"/>
                  <a:ext cx="228" cy="142"/>
                </a:xfrm>
                <a:custGeom>
                  <a:avLst/>
                  <a:gdLst>
                    <a:gd name="T0" fmla="*/ 145 w 228"/>
                    <a:gd name="T1" fmla="*/ 96 h 142"/>
                    <a:gd name="T2" fmla="*/ 25 w 228"/>
                    <a:gd name="T3" fmla="*/ 136 h 142"/>
                    <a:gd name="T4" fmla="*/ 7 w 228"/>
                    <a:gd name="T5" fmla="*/ 61 h 142"/>
                    <a:gd name="T6" fmla="*/ 66 w 228"/>
                    <a:gd name="T7" fmla="*/ 53 h 142"/>
                    <a:gd name="T8" fmla="*/ 150 w 228"/>
                    <a:gd name="T9" fmla="*/ 88 h 142"/>
                    <a:gd name="T10" fmla="*/ 207 w 228"/>
                    <a:gd name="T11" fmla="*/ 60 h 142"/>
                    <a:gd name="T12" fmla="*/ 228 w 228"/>
                    <a:gd name="T13" fmla="*/ 0 h 142"/>
                    <a:gd name="T14" fmla="*/ 0 60000 65536"/>
                    <a:gd name="T15" fmla="*/ 0 60000 65536"/>
                    <a:gd name="T16" fmla="*/ 0 60000 65536"/>
                    <a:gd name="T17" fmla="*/ 0 60000 65536"/>
                    <a:gd name="T18" fmla="*/ 0 60000 65536"/>
                    <a:gd name="T19" fmla="*/ 0 60000 65536"/>
                    <a:gd name="T20" fmla="*/ 0 60000 65536"/>
                    <a:gd name="T21" fmla="*/ 0 w 228"/>
                    <a:gd name="T22" fmla="*/ 0 h 142"/>
                    <a:gd name="T23" fmla="*/ 228 w 228"/>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 h="142">
                      <a:moveTo>
                        <a:pt x="145" y="96"/>
                      </a:moveTo>
                      <a:cubicBezTo>
                        <a:pt x="126" y="103"/>
                        <a:pt x="48" y="142"/>
                        <a:pt x="25" y="136"/>
                      </a:cubicBezTo>
                      <a:cubicBezTo>
                        <a:pt x="2" y="130"/>
                        <a:pt x="0" y="75"/>
                        <a:pt x="7" y="61"/>
                      </a:cubicBezTo>
                      <a:cubicBezTo>
                        <a:pt x="14" y="47"/>
                        <a:pt x="42" y="48"/>
                        <a:pt x="66" y="53"/>
                      </a:cubicBezTo>
                      <a:cubicBezTo>
                        <a:pt x="89" y="58"/>
                        <a:pt x="126" y="85"/>
                        <a:pt x="150" y="88"/>
                      </a:cubicBezTo>
                      <a:cubicBezTo>
                        <a:pt x="173" y="89"/>
                        <a:pt x="194" y="74"/>
                        <a:pt x="207" y="60"/>
                      </a:cubicBezTo>
                      <a:cubicBezTo>
                        <a:pt x="221" y="46"/>
                        <a:pt x="224" y="12"/>
                        <a:pt x="228" y="0"/>
                      </a:cubicBezTo>
                    </a:path>
                  </a:pathLst>
                </a:custGeom>
                <a:gradFill rotWithShape="1">
                  <a:gsLst>
                    <a:gs pos="0">
                      <a:srgbClr val="CC6600"/>
                    </a:gs>
                    <a:gs pos="50000">
                      <a:srgbClr val="996633"/>
                    </a:gs>
                    <a:gs pos="100000">
                      <a:srgbClr val="CC6600"/>
                    </a:gs>
                  </a:gsLst>
                  <a:lin ang="18900000" scaled="1"/>
                </a:gradFill>
                <a:ln w="9525">
                  <a:solidFill>
                    <a:schemeClr val="tx1"/>
                  </a:solidFill>
                  <a:round/>
                  <a:headEnd/>
                  <a:tailEnd/>
                </a:ln>
              </p:spPr>
              <p:txBody>
                <a:bodyPr/>
                <a:lstStyle/>
                <a:p>
                  <a:endParaRPr lang="ru-RU"/>
                </a:p>
              </p:txBody>
            </p:sp>
          </p:grpSp>
        </p:grpSp>
      </p:grpSp>
      <p:sp>
        <p:nvSpPr>
          <p:cNvPr id="2059" name="plant"/>
          <p:cNvSpPr>
            <a:spLocks noEditPoints="1" noChangeArrowheads="1"/>
          </p:cNvSpPr>
          <p:nvPr/>
        </p:nvSpPr>
        <p:spPr bwMode="auto">
          <a:xfrm rot="-281140">
            <a:off x="3287713" y="6532563"/>
            <a:ext cx="525462" cy="195262"/>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lim="800000"/>
            <a:headEnd/>
            <a:tailEnd/>
          </a:ln>
        </p:spPr>
        <p:txBody>
          <a:bodyPr/>
          <a:lstStyle/>
          <a:p>
            <a:endParaRPr lang="ru-RU"/>
          </a:p>
        </p:txBody>
      </p:sp>
      <p:sp>
        <p:nvSpPr>
          <p:cNvPr id="2060" name="Freeform 451"/>
          <p:cNvSpPr>
            <a:spLocks/>
          </p:cNvSpPr>
          <p:nvPr/>
        </p:nvSpPr>
        <p:spPr bwMode="auto">
          <a:xfrm rot="17153031" flipH="1">
            <a:off x="1257300" y="5956300"/>
            <a:ext cx="806450" cy="660400"/>
          </a:xfrm>
          <a:custGeom>
            <a:avLst/>
            <a:gdLst>
              <a:gd name="T0" fmla="*/ 2147483647 w 508"/>
              <a:gd name="T1" fmla="*/ 2147483647 h 416"/>
              <a:gd name="T2" fmla="*/ 2147483647 w 508"/>
              <a:gd name="T3" fmla="*/ 2147483647 h 416"/>
              <a:gd name="T4" fmla="*/ 2147483647 w 508"/>
              <a:gd name="T5" fmla="*/ 2147483647 h 416"/>
              <a:gd name="T6" fmla="*/ 2147483647 w 508"/>
              <a:gd name="T7" fmla="*/ 2147483647 h 416"/>
              <a:gd name="T8" fmla="*/ 2147483647 w 508"/>
              <a:gd name="T9" fmla="*/ 2147483647 h 416"/>
              <a:gd name="T10" fmla="*/ 2147483647 w 508"/>
              <a:gd name="T11" fmla="*/ 2147483647 h 416"/>
              <a:gd name="T12" fmla="*/ 2147483647 w 508"/>
              <a:gd name="T13" fmla="*/ 2147483647 h 416"/>
              <a:gd name="T14" fmla="*/ 2147483647 w 508"/>
              <a:gd name="T15" fmla="*/ 2147483647 h 416"/>
              <a:gd name="T16" fmla="*/ 2147483647 w 508"/>
              <a:gd name="T17" fmla="*/ 2147483647 h 416"/>
              <a:gd name="T18" fmla="*/ 2147483647 w 508"/>
              <a:gd name="T19" fmla="*/ 2147483647 h 416"/>
              <a:gd name="T20" fmla="*/ 2147483647 w 508"/>
              <a:gd name="T21" fmla="*/ 2147483647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8"/>
              <a:gd name="T34" fmla="*/ 0 h 416"/>
              <a:gd name="T35" fmla="*/ 508 w 508"/>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8" h="416">
                <a:moveTo>
                  <a:pt x="17" y="112"/>
                </a:moveTo>
                <a:cubicBezTo>
                  <a:pt x="5" y="153"/>
                  <a:pt x="0" y="217"/>
                  <a:pt x="35" y="265"/>
                </a:cubicBezTo>
                <a:cubicBezTo>
                  <a:pt x="70" y="313"/>
                  <a:pt x="184" y="384"/>
                  <a:pt x="227" y="400"/>
                </a:cubicBezTo>
                <a:cubicBezTo>
                  <a:pt x="270" y="416"/>
                  <a:pt x="264" y="368"/>
                  <a:pt x="293" y="361"/>
                </a:cubicBezTo>
                <a:cubicBezTo>
                  <a:pt x="322" y="354"/>
                  <a:pt x="368" y="395"/>
                  <a:pt x="404" y="358"/>
                </a:cubicBezTo>
                <a:cubicBezTo>
                  <a:pt x="440" y="321"/>
                  <a:pt x="508" y="196"/>
                  <a:pt x="508" y="140"/>
                </a:cubicBezTo>
                <a:cubicBezTo>
                  <a:pt x="508" y="84"/>
                  <a:pt x="445" y="44"/>
                  <a:pt x="407" y="22"/>
                </a:cubicBezTo>
                <a:cubicBezTo>
                  <a:pt x="369" y="0"/>
                  <a:pt x="314" y="7"/>
                  <a:pt x="281" y="10"/>
                </a:cubicBezTo>
                <a:cubicBezTo>
                  <a:pt x="248" y="13"/>
                  <a:pt x="234" y="42"/>
                  <a:pt x="206" y="43"/>
                </a:cubicBezTo>
                <a:cubicBezTo>
                  <a:pt x="178" y="44"/>
                  <a:pt x="142" y="7"/>
                  <a:pt x="110" y="19"/>
                </a:cubicBezTo>
                <a:cubicBezTo>
                  <a:pt x="78" y="31"/>
                  <a:pt x="31" y="70"/>
                  <a:pt x="17" y="112"/>
                </a:cubicBezTo>
                <a:close/>
              </a:path>
            </a:pathLst>
          </a:custGeom>
          <a:gradFill rotWithShape="1">
            <a:gsLst>
              <a:gs pos="0">
                <a:srgbClr val="CC0000"/>
              </a:gs>
              <a:gs pos="100000">
                <a:srgbClr val="FF0000"/>
              </a:gs>
            </a:gsLst>
            <a:path path="rect">
              <a:fillToRect l="50000" t="50000" r="50000" b="50000"/>
            </a:path>
          </a:gradFill>
          <a:ln w="9525">
            <a:solidFill>
              <a:schemeClr val="tx1"/>
            </a:solidFill>
            <a:round/>
            <a:headEnd/>
            <a:tailEnd/>
          </a:ln>
        </p:spPr>
        <p:txBody>
          <a:bodyPr/>
          <a:lstStyle/>
          <a:p>
            <a:endParaRPr lang="ru-RU"/>
          </a:p>
        </p:txBody>
      </p:sp>
      <p:sp>
        <p:nvSpPr>
          <p:cNvPr id="2061" name="Freeform 452"/>
          <p:cNvSpPr>
            <a:spLocks/>
          </p:cNvSpPr>
          <p:nvPr/>
        </p:nvSpPr>
        <p:spPr bwMode="auto">
          <a:xfrm rot="-4446969">
            <a:off x="1349376" y="6196012"/>
            <a:ext cx="469900" cy="409575"/>
          </a:xfrm>
          <a:custGeom>
            <a:avLst/>
            <a:gdLst>
              <a:gd name="T0" fmla="*/ 2147483647 w 288"/>
              <a:gd name="T1" fmla="*/ 2147483647 h 218"/>
              <a:gd name="T2" fmla="*/ 2147483647 w 288"/>
              <a:gd name="T3" fmla="*/ 2147483647 h 218"/>
              <a:gd name="T4" fmla="*/ 2147483647 w 288"/>
              <a:gd name="T5" fmla="*/ 2147483647 h 218"/>
              <a:gd name="T6" fmla="*/ 2147483647 w 288"/>
              <a:gd name="T7" fmla="*/ 2147483647 h 218"/>
              <a:gd name="T8" fmla="*/ 2147483647 w 288"/>
              <a:gd name="T9" fmla="*/ 2147483647 h 218"/>
              <a:gd name="T10" fmla="*/ 2147483647 w 288"/>
              <a:gd name="T11" fmla="*/ 2147483647 h 218"/>
              <a:gd name="T12" fmla="*/ 2147483647 w 288"/>
              <a:gd name="T13" fmla="*/ 2147483647 h 218"/>
              <a:gd name="T14" fmla="*/ 0 60000 65536"/>
              <a:gd name="T15" fmla="*/ 0 60000 65536"/>
              <a:gd name="T16" fmla="*/ 0 60000 65536"/>
              <a:gd name="T17" fmla="*/ 0 60000 65536"/>
              <a:gd name="T18" fmla="*/ 0 60000 65536"/>
              <a:gd name="T19" fmla="*/ 0 60000 65536"/>
              <a:gd name="T20" fmla="*/ 0 60000 65536"/>
              <a:gd name="T21" fmla="*/ 0 w 288"/>
              <a:gd name="T22" fmla="*/ 0 h 218"/>
              <a:gd name="T23" fmla="*/ 288 w 28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8">
                <a:moveTo>
                  <a:pt x="188" y="41"/>
                </a:moveTo>
                <a:cubicBezTo>
                  <a:pt x="148" y="20"/>
                  <a:pt x="75" y="0"/>
                  <a:pt x="44" y="9"/>
                </a:cubicBezTo>
                <a:cubicBezTo>
                  <a:pt x="13" y="18"/>
                  <a:pt x="0" y="66"/>
                  <a:pt x="4" y="97"/>
                </a:cubicBezTo>
                <a:cubicBezTo>
                  <a:pt x="8" y="128"/>
                  <a:pt x="27" y="174"/>
                  <a:pt x="68" y="193"/>
                </a:cubicBezTo>
                <a:cubicBezTo>
                  <a:pt x="109" y="212"/>
                  <a:pt x="216" y="218"/>
                  <a:pt x="252" y="209"/>
                </a:cubicBezTo>
                <a:cubicBezTo>
                  <a:pt x="288" y="200"/>
                  <a:pt x="288" y="162"/>
                  <a:pt x="284" y="137"/>
                </a:cubicBezTo>
                <a:cubicBezTo>
                  <a:pt x="280" y="112"/>
                  <a:pt x="228" y="62"/>
                  <a:pt x="188" y="41"/>
                </a:cubicBezTo>
                <a:close/>
              </a:path>
            </a:pathLst>
          </a:custGeom>
          <a:gradFill rotWithShape="1">
            <a:gsLst>
              <a:gs pos="0">
                <a:srgbClr val="FFCC00"/>
              </a:gs>
              <a:gs pos="100000">
                <a:srgbClr val="FF3300"/>
              </a:gs>
            </a:gsLst>
            <a:path path="rect">
              <a:fillToRect l="50000" t="50000" r="50000" b="50000"/>
            </a:path>
          </a:gradFill>
          <a:ln w="9525">
            <a:noFill/>
            <a:prstDash val="sysDot"/>
            <a:round/>
            <a:headEnd/>
            <a:tailEnd/>
          </a:ln>
        </p:spPr>
        <p:txBody>
          <a:bodyPr/>
          <a:lstStyle/>
          <a:p>
            <a:endParaRPr lang="ru-RU"/>
          </a:p>
        </p:txBody>
      </p:sp>
      <p:sp>
        <p:nvSpPr>
          <p:cNvPr id="2062" name="Freeform 453"/>
          <p:cNvSpPr>
            <a:spLocks/>
          </p:cNvSpPr>
          <p:nvPr/>
        </p:nvSpPr>
        <p:spPr bwMode="auto">
          <a:xfrm rot="-4446969">
            <a:off x="1231900" y="6259513"/>
            <a:ext cx="123825" cy="161925"/>
          </a:xfrm>
          <a:custGeom>
            <a:avLst/>
            <a:gdLst>
              <a:gd name="T0" fmla="*/ 2147483647 w 78"/>
              <a:gd name="T1" fmla="*/ 2147483647 h 102"/>
              <a:gd name="T2" fmla="*/ 2147483647 w 78"/>
              <a:gd name="T3" fmla="*/ 2147483647 h 102"/>
              <a:gd name="T4" fmla="*/ 0 w 78"/>
              <a:gd name="T5" fmla="*/ 0 h 102"/>
              <a:gd name="T6" fmla="*/ 2147483647 w 78"/>
              <a:gd name="T7" fmla="*/ 2147483647 h 102"/>
              <a:gd name="T8" fmla="*/ 2147483647 w 78"/>
              <a:gd name="T9" fmla="*/ 2147483647 h 102"/>
              <a:gd name="T10" fmla="*/ 0 60000 65536"/>
              <a:gd name="T11" fmla="*/ 0 60000 65536"/>
              <a:gd name="T12" fmla="*/ 0 60000 65536"/>
              <a:gd name="T13" fmla="*/ 0 60000 65536"/>
              <a:gd name="T14" fmla="*/ 0 60000 65536"/>
              <a:gd name="T15" fmla="*/ 0 w 78"/>
              <a:gd name="T16" fmla="*/ 0 h 102"/>
              <a:gd name="T17" fmla="*/ 78 w 78"/>
              <a:gd name="T18" fmla="*/ 102 h 102"/>
            </a:gdLst>
            <a:ahLst/>
            <a:cxnLst>
              <a:cxn ang="T10">
                <a:pos x="T0" y="T1"/>
              </a:cxn>
              <a:cxn ang="T11">
                <a:pos x="T2" y="T3"/>
              </a:cxn>
              <a:cxn ang="T12">
                <a:pos x="T4" y="T5"/>
              </a:cxn>
              <a:cxn ang="T13">
                <a:pos x="T6" y="T7"/>
              </a:cxn>
              <a:cxn ang="T14">
                <a:pos x="T8" y="T9"/>
              </a:cxn>
            </a:cxnLst>
            <a:rect l="T15" t="T16" r="T17" b="T18"/>
            <a:pathLst>
              <a:path w="78" h="102">
                <a:moveTo>
                  <a:pt x="78" y="102"/>
                </a:moveTo>
                <a:lnTo>
                  <a:pt x="3" y="63"/>
                </a:lnTo>
                <a:lnTo>
                  <a:pt x="0" y="0"/>
                </a:lnTo>
                <a:lnTo>
                  <a:pt x="60" y="45"/>
                </a:lnTo>
                <a:lnTo>
                  <a:pt x="78" y="102"/>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063" name="Freeform 454"/>
          <p:cNvSpPr>
            <a:spLocks/>
          </p:cNvSpPr>
          <p:nvPr/>
        </p:nvSpPr>
        <p:spPr bwMode="auto">
          <a:xfrm rot="-4446969">
            <a:off x="1235075" y="6199188"/>
            <a:ext cx="58738" cy="201612"/>
          </a:xfrm>
          <a:custGeom>
            <a:avLst/>
            <a:gdLst>
              <a:gd name="T0" fmla="*/ 2147483647 w 37"/>
              <a:gd name="T1" fmla="*/ 2147483647 h 127"/>
              <a:gd name="T2" fmla="*/ 0 w 37"/>
              <a:gd name="T3" fmla="*/ 2147483647 h 127"/>
              <a:gd name="T4" fmla="*/ 2147483647 w 37"/>
              <a:gd name="T5" fmla="*/ 0 h 127"/>
              <a:gd name="T6" fmla="*/ 2147483647 w 37"/>
              <a:gd name="T7" fmla="*/ 2147483647 h 127"/>
              <a:gd name="T8" fmla="*/ 2147483647 w 37"/>
              <a:gd name="T9" fmla="*/ 2147483647 h 127"/>
              <a:gd name="T10" fmla="*/ 0 60000 65536"/>
              <a:gd name="T11" fmla="*/ 0 60000 65536"/>
              <a:gd name="T12" fmla="*/ 0 60000 65536"/>
              <a:gd name="T13" fmla="*/ 0 60000 65536"/>
              <a:gd name="T14" fmla="*/ 0 60000 65536"/>
              <a:gd name="T15" fmla="*/ 0 w 37"/>
              <a:gd name="T16" fmla="*/ 0 h 127"/>
              <a:gd name="T17" fmla="*/ 37 w 37"/>
              <a:gd name="T18" fmla="*/ 127 h 127"/>
            </a:gdLst>
            <a:ahLst/>
            <a:cxnLst>
              <a:cxn ang="T10">
                <a:pos x="T0" y="T1"/>
              </a:cxn>
              <a:cxn ang="T11">
                <a:pos x="T2" y="T3"/>
              </a:cxn>
              <a:cxn ang="T12">
                <a:pos x="T4" y="T5"/>
              </a:cxn>
              <a:cxn ang="T13">
                <a:pos x="T6" y="T7"/>
              </a:cxn>
              <a:cxn ang="T14">
                <a:pos x="T8" y="T9"/>
              </a:cxn>
            </a:cxnLst>
            <a:rect l="T15" t="T16" r="T17" b="T18"/>
            <a:pathLst>
              <a:path w="37" h="127">
                <a:moveTo>
                  <a:pt x="37" y="127"/>
                </a:moveTo>
                <a:lnTo>
                  <a:pt x="0" y="46"/>
                </a:lnTo>
                <a:lnTo>
                  <a:pt x="16" y="0"/>
                </a:lnTo>
                <a:lnTo>
                  <a:pt x="19" y="32"/>
                </a:lnTo>
                <a:lnTo>
                  <a:pt x="37" y="127"/>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064" name="Freeform 455"/>
          <p:cNvSpPr>
            <a:spLocks/>
          </p:cNvSpPr>
          <p:nvPr/>
        </p:nvSpPr>
        <p:spPr bwMode="auto">
          <a:xfrm rot="-4446969">
            <a:off x="1268412" y="6146801"/>
            <a:ext cx="61913" cy="195262"/>
          </a:xfrm>
          <a:custGeom>
            <a:avLst/>
            <a:gdLst>
              <a:gd name="T0" fmla="*/ 0 w 39"/>
              <a:gd name="T1" fmla="*/ 2147483647 h 123"/>
              <a:gd name="T2" fmla="*/ 2147483647 w 39"/>
              <a:gd name="T3" fmla="*/ 2147483647 h 123"/>
              <a:gd name="T4" fmla="*/ 2147483647 w 39"/>
              <a:gd name="T5" fmla="*/ 0 h 123"/>
              <a:gd name="T6" fmla="*/ 2147483647 w 39"/>
              <a:gd name="T7" fmla="*/ 2147483647 h 123"/>
              <a:gd name="T8" fmla="*/ 0 w 39"/>
              <a:gd name="T9" fmla="*/ 2147483647 h 123"/>
              <a:gd name="T10" fmla="*/ 0 60000 65536"/>
              <a:gd name="T11" fmla="*/ 0 60000 65536"/>
              <a:gd name="T12" fmla="*/ 0 60000 65536"/>
              <a:gd name="T13" fmla="*/ 0 60000 65536"/>
              <a:gd name="T14" fmla="*/ 0 60000 65536"/>
              <a:gd name="T15" fmla="*/ 0 w 39"/>
              <a:gd name="T16" fmla="*/ 0 h 123"/>
              <a:gd name="T17" fmla="*/ 39 w 39"/>
              <a:gd name="T18" fmla="*/ 123 h 123"/>
            </a:gdLst>
            <a:ahLst/>
            <a:cxnLst>
              <a:cxn ang="T10">
                <a:pos x="T0" y="T1"/>
              </a:cxn>
              <a:cxn ang="T11">
                <a:pos x="T2" y="T3"/>
              </a:cxn>
              <a:cxn ang="T12">
                <a:pos x="T4" y="T5"/>
              </a:cxn>
              <a:cxn ang="T13">
                <a:pos x="T6" y="T7"/>
              </a:cxn>
              <a:cxn ang="T14">
                <a:pos x="T8" y="T9"/>
              </a:cxn>
            </a:cxnLst>
            <a:rect l="T15" t="T16" r="T17" b="T18"/>
            <a:pathLst>
              <a:path w="39" h="123">
                <a:moveTo>
                  <a:pt x="0" y="123"/>
                </a:moveTo>
                <a:lnTo>
                  <a:pt x="12" y="28"/>
                </a:lnTo>
                <a:lnTo>
                  <a:pt x="35" y="0"/>
                </a:lnTo>
                <a:lnTo>
                  <a:pt x="39" y="50"/>
                </a:lnTo>
                <a:lnTo>
                  <a:pt x="0" y="123"/>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065" name="Freeform 456"/>
          <p:cNvSpPr>
            <a:spLocks/>
          </p:cNvSpPr>
          <p:nvPr/>
        </p:nvSpPr>
        <p:spPr bwMode="auto">
          <a:xfrm rot="-4446969">
            <a:off x="1252538" y="6116638"/>
            <a:ext cx="133350" cy="184150"/>
          </a:xfrm>
          <a:custGeom>
            <a:avLst/>
            <a:gdLst>
              <a:gd name="T0" fmla="*/ 0 w 84"/>
              <a:gd name="T1" fmla="*/ 2147483647 h 116"/>
              <a:gd name="T2" fmla="*/ 2147483647 w 84"/>
              <a:gd name="T3" fmla="*/ 2147483647 h 116"/>
              <a:gd name="T4" fmla="*/ 2147483647 w 84"/>
              <a:gd name="T5" fmla="*/ 0 h 116"/>
              <a:gd name="T6" fmla="*/ 2147483647 w 84"/>
              <a:gd name="T7" fmla="*/ 2147483647 h 116"/>
              <a:gd name="T8" fmla="*/ 0 w 84"/>
              <a:gd name="T9" fmla="*/ 2147483647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0" y="116"/>
                </a:moveTo>
                <a:lnTo>
                  <a:pt x="40" y="27"/>
                </a:lnTo>
                <a:lnTo>
                  <a:pt x="78" y="0"/>
                </a:lnTo>
                <a:lnTo>
                  <a:pt x="84" y="49"/>
                </a:lnTo>
                <a:lnTo>
                  <a:pt x="0" y="116"/>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066" name="Freeform 457"/>
          <p:cNvSpPr>
            <a:spLocks/>
          </p:cNvSpPr>
          <p:nvPr/>
        </p:nvSpPr>
        <p:spPr bwMode="auto">
          <a:xfrm rot="-4446969">
            <a:off x="1852613" y="6418262"/>
            <a:ext cx="57150" cy="28575"/>
          </a:xfrm>
          <a:custGeom>
            <a:avLst/>
            <a:gdLst>
              <a:gd name="T0" fmla="*/ 0 w 36"/>
              <a:gd name="T1" fmla="*/ 2147483647 h 18"/>
              <a:gd name="T2" fmla="*/ 2147483647 w 36"/>
              <a:gd name="T3" fmla="*/ 2147483647 h 18"/>
              <a:gd name="T4" fmla="*/ 2147483647 w 36"/>
              <a:gd name="T5" fmla="*/ 0 h 18"/>
              <a:gd name="T6" fmla="*/ 0 w 36"/>
              <a:gd name="T7" fmla="*/ 2147483647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9"/>
                </a:moveTo>
                <a:lnTo>
                  <a:pt x="21" y="18"/>
                </a:lnTo>
                <a:lnTo>
                  <a:pt x="36" y="0"/>
                </a:lnTo>
                <a:lnTo>
                  <a:pt x="0" y="9"/>
                </a:lnTo>
                <a:close/>
              </a:path>
            </a:pathLst>
          </a:custGeom>
          <a:solidFill>
            <a:schemeClr val="tx1"/>
          </a:solidFill>
          <a:ln w="12700">
            <a:solidFill>
              <a:schemeClr val="tx1"/>
            </a:solidFill>
            <a:round/>
            <a:headEnd/>
            <a:tailEnd/>
          </a:ln>
        </p:spPr>
        <p:txBody>
          <a:bodyPr/>
          <a:lstStyle/>
          <a:p>
            <a:endParaRPr lang="ru-RU"/>
          </a:p>
        </p:txBody>
      </p:sp>
      <p:sp>
        <p:nvSpPr>
          <p:cNvPr id="2067" name="Freeform 461"/>
          <p:cNvSpPr>
            <a:spLocks/>
          </p:cNvSpPr>
          <p:nvPr/>
        </p:nvSpPr>
        <p:spPr bwMode="auto">
          <a:xfrm flipH="1">
            <a:off x="3902075" y="5494338"/>
            <a:ext cx="58738" cy="201612"/>
          </a:xfrm>
          <a:custGeom>
            <a:avLst/>
            <a:gdLst>
              <a:gd name="T0" fmla="*/ 2147483647 w 37"/>
              <a:gd name="T1" fmla="*/ 2147483647 h 127"/>
              <a:gd name="T2" fmla="*/ 0 w 37"/>
              <a:gd name="T3" fmla="*/ 2147483647 h 127"/>
              <a:gd name="T4" fmla="*/ 2147483647 w 37"/>
              <a:gd name="T5" fmla="*/ 0 h 127"/>
              <a:gd name="T6" fmla="*/ 2147483647 w 37"/>
              <a:gd name="T7" fmla="*/ 2147483647 h 127"/>
              <a:gd name="T8" fmla="*/ 2147483647 w 37"/>
              <a:gd name="T9" fmla="*/ 2147483647 h 127"/>
              <a:gd name="T10" fmla="*/ 0 60000 65536"/>
              <a:gd name="T11" fmla="*/ 0 60000 65536"/>
              <a:gd name="T12" fmla="*/ 0 60000 65536"/>
              <a:gd name="T13" fmla="*/ 0 60000 65536"/>
              <a:gd name="T14" fmla="*/ 0 60000 65536"/>
              <a:gd name="T15" fmla="*/ 0 w 37"/>
              <a:gd name="T16" fmla="*/ 0 h 127"/>
              <a:gd name="T17" fmla="*/ 37 w 37"/>
              <a:gd name="T18" fmla="*/ 127 h 127"/>
            </a:gdLst>
            <a:ahLst/>
            <a:cxnLst>
              <a:cxn ang="T10">
                <a:pos x="T0" y="T1"/>
              </a:cxn>
              <a:cxn ang="T11">
                <a:pos x="T2" y="T3"/>
              </a:cxn>
              <a:cxn ang="T12">
                <a:pos x="T4" y="T5"/>
              </a:cxn>
              <a:cxn ang="T13">
                <a:pos x="T6" y="T7"/>
              </a:cxn>
              <a:cxn ang="T14">
                <a:pos x="T8" y="T9"/>
              </a:cxn>
            </a:cxnLst>
            <a:rect l="T15" t="T16" r="T17" b="T18"/>
            <a:pathLst>
              <a:path w="37" h="127">
                <a:moveTo>
                  <a:pt x="37" y="127"/>
                </a:moveTo>
                <a:lnTo>
                  <a:pt x="0" y="46"/>
                </a:lnTo>
                <a:lnTo>
                  <a:pt x="16" y="0"/>
                </a:lnTo>
                <a:lnTo>
                  <a:pt x="19" y="32"/>
                </a:lnTo>
                <a:lnTo>
                  <a:pt x="37" y="127"/>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grpSp>
        <p:nvGrpSpPr>
          <p:cNvPr id="12" name="Group 598"/>
          <p:cNvGrpSpPr>
            <a:grpSpLocks/>
          </p:cNvGrpSpPr>
          <p:nvPr/>
        </p:nvGrpSpPr>
        <p:grpSpPr bwMode="auto">
          <a:xfrm>
            <a:off x="1962150" y="4894263"/>
            <a:ext cx="806450" cy="785812"/>
            <a:chOff x="1212" y="3083"/>
            <a:chExt cx="508" cy="495"/>
          </a:xfrm>
        </p:grpSpPr>
        <p:sp>
          <p:nvSpPr>
            <p:cNvPr id="2178" name="Freeform 458"/>
            <p:cNvSpPr>
              <a:spLocks/>
            </p:cNvSpPr>
            <p:nvPr/>
          </p:nvSpPr>
          <p:spPr bwMode="auto">
            <a:xfrm flipH="1">
              <a:off x="1212" y="3162"/>
              <a:ext cx="508" cy="416"/>
            </a:xfrm>
            <a:custGeom>
              <a:avLst/>
              <a:gdLst>
                <a:gd name="T0" fmla="*/ 17 w 508"/>
                <a:gd name="T1" fmla="*/ 112 h 416"/>
                <a:gd name="T2" fmla="*/ 35 w 508"/>
                <a:gd name="T3" fmla="*/ 265 h 416"/>
                <a:gd name="T4" fmla="*/ 227 w 508"/>
                <a:gd name="T5" fmla="*/ 400 h 416"/>
                <a:gd name="T6" fmla="*/ 293 w 508"/>
                <a:gd name="T7" fmla="*/ 361 h 416"/>
                <a:gd name="T8" fmla="*/ 404 w 508"/>
                <a:gd name="T9" fmla="*/ 358 h 416"/>
                <a:gd name="T10" fmla="*/ 508 w 508"/>
                <a:gd name="T11" fmla="*/ 140 h 416"/>
                <a:gd name="T12" fmla="*/ 407 w 508"/>
                <a:gd name="T13" fmla="*/ 22 h 416"/>
                <a:gd name="T14" fmla="*/ 281 w 508"/>
                <a:gd name="T15" fmla="*/ 10 h 416"/>
                <a:gd name="T16" fmla="*/ 206 w 508"/>
                <a:gd name="T17" fmla="*/ 43 h 416"/>
                <a:gd name="T18" fmla="*/ 110 w 508"/>
                <a:gd name="T19" fmla="*/ 19 h 416"/>
                <a:gd name="T20" fmla="*/ 17 w 508"/>
                <a:gd name="T21" fmla="*/ 112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8"/>
                <a:gd name="T34" fmla="*/ 0 h 416"/>
                <a:gd name="T35" fmla="*/ 508 w 508"/>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8" h="416">
                  <a:moveTo>
                    <a:pt x="17" y="112"/>
                  </a:moveTo>
                  <a:cubicBezTo>
                    <a:pt x="5" y="153"/>
                    <a:pt x="0" y="217"/>
                    <a:pt x="35" y="265"/>
                  </a:cubicBezTo>
                  <a:cubicBezTo>
                    <a:pt x="70" y="313"/>
                    <a:pt x="184" y="384"/>
                    <a:pt x="227" y="400"/>
                  </a:cubicBezTo>
                  <a:cubicBezTo>
                    <a:pt x="270" y="416"/>
                    <a:pt x="264" y="368"/>
                    <a:pt x="293" y="361"/>
                  </a:cubicBezTo>
                  <a:cubicBezTo>
                    <a:pt x="322" y="354"/>
                    <a:pt x="368" y="395"/>
                    <a:pt x="404" y="358"/>
                  </a:cubicBezTo>
                  <a:cubicBezTo>
                    <a:pt x="440" y="321"/>
                    <a:pt x="508" y="196"/>
                    <a:pt x="508" y="140"/>
                  </a:cubicBezTo>
                  <a:cubicBezTo>
                    <a:pt x="508" y="84"/>
                    <a:pt x="445" y="44"/>
                    <a:pt x="407" y="22"/>
                  </a:cubicBezTo>
                  <a:cubicBezTo>
                    <a:pt x="369" y="0"/>
                    <a:pt x="314" y="7"/>
                    <a:pt x="281" y="10"/>
                  </a:cubicBezTo>
                  <a:cubicBezTo>
                    <a:pt x="248" y="13"/>
                    <a:pt x="234" y="42"/>
                    <a:pt x="206" y="43"/>
                  </a:cubicBezTo>
                  <a:cubicBezTo>
                    <a:pt x="178" y="44"/>
                    <a:pt x="142" y="7"/>
                    <a:pt x="110" y="19"/>
                  </a:cubicBezTo>
                  <a:cubicBezTo>
                    <a:pt x="78" y="31"/>
                    <a:pt x="31" y="70"/>
                    <a:pt x="17" y="112"/>
                  </a:cubicBezTo>
                  <a:close/>
                </a:path>
              </a:pathLst>
            </a:custGeom>
            <a:gradFill rotWithShape="1">
              <a:gsLst>
                <a:gs pos="0">
                  <a:srgbClr val="CC0000"/>
                </a:gs>
                <a:gs pos="100000">
                  <a:srgbClr val="FF0000"/>
                </a:gs>
              </a:gsLst>
              <a:path path="rect">
                <a:fillToRect l="50000" t="50000" r="50000" b="50000"/>
              </a:path>
            </a:gradFill>
            <a:ln w="9525">
              <a:solidFill>
                <a:schemeClr val="tx1"/>
              </a:solidFill>
              <a:round/>
              <a:headEnd/>
              <a:tailEnd/>
            </a:ln>
          </p:spPr>
          <p:txBody>
            <a:bodyPr/>
            <a:lstStyle/>
            <a:p>
              <a:endParaRPr lang="ru-RU"/>
            </a:p>
          </p:txBody>
        </p:sp>
        <p:sp>
          <p:nvSpPr>
            <p:cNvPr id="2179" name="Freeform 459"/>
            <p:cNvSpPr>
              <a:spLocks/>
            </p:cNvSpPr>
            <p:nvPr/>
          </p:nvSpPr>
          <p:spPr bwMode="auto">
            <a:xfrm>
              <a:off x="1236" y="3215"/>
              <a:ext cx="296" cy="258"/>
            </a:xfrm>
            <a:custGeom>
              <a:avLst/>
              <a:gdLst>
                <a:gd name="T0" fmla="*/ 215 w 288"/>
                <a:gd name="T1" fmla="*/ 97 h 218"/>
                <a:gd name="T2" fmla="*/ 49 w 288"/>
                <a:gd name="T3" fmla="*/ 21 h 218"/>
                <a:gd name="T4" fmla="*/ 4 w 288"/>
                <a:gd name="T5" fmla="*/ 226 h 218"/>
                <a:gd name="T6" fmla="*/ 78 w 288"/>
                <a:gd name="T7" fmla="*/ 449 h 218"/>
                <a:gd name="T8" fmla="*/ 289 w 288"/>
                <a:gd name="T9" fmla="*/ 484 h 218"/>
                <a:gd name="T10" fmla="*/ 326 w 288"/>
                <a:gd name="T11" fmla="*/ 318 h 218"/>
                <a:gd name="T12" fmla="*/ 215 w 288"/>
                <a:gd name="T13" fmla="*/ 97 h 218"/>
                <a:gd name="T14" fmla="*/ 0 60000 65536"/>
                <a:gd name="T15" fmla="*/ 0 60000 65536"/>
                <a:gd name="T16" fmla="*/ 0 60000 65536"/>
                <a:gd name="T17" fmla="*/ 0 60000 65536"/>
                <a:gd name="T18" fmla="*/ 0 60000 65536"/>
                <a:gd name="T19" fmla="*/ 0 60000 65536"/>
                <a:gd name="T20" fmla="*/ 0 60000 65536"/>
                <a:gd name="T21" fmla="*/ 0 w 288"/>
                <a:gd name="T22" fmla="*/ 0 h 218"/>
                <a:gd name="T23" fmla="*/ 288 w 28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8">
                  <a:moveTo>
                    <a:pt x="188" y="41"/>
                  </a:moveTo>
                  <a:cubicBezTo>
                    <a:pt x="148" y="20"/>
                    <a:pt x="75" y="0"/>
                    <a:pt x="44" y="9"/>
                  </a:cubicBezTo>
                  <a:cubicBezTo>
                    <a:pt x="13" y="18"/>
                    <a:pt x="0" y="66"/>
                    <a:pt x="4" y="97"/>
                  </a:cubicBezTo>
                  <a:cubicBezTo>
                    <a:pt x="8" y="128"/>
                    <a:pt x="27" y="174"/>
                    <a:pt x="68" y="193"/>
                  </a:cubicBezTo>
                  <a:cubicBezTo>
                    <a:pt x="109" y="212"/>
                    <a:pt x="216" y="218"/>
                    <a:pt x="252" y="209"/>
                  </a:cubicBezTo>
                  <a:cubicBezTo>
                    <a:pt x="288" y="200"/>
                    <a:pt x="288" y="162"/>
                    <a:pt x="284" y="137"/>
                  </a:cubicBezTo>
                  <a:cubicBezTo>
                    <a:pt x="280" y="112"/>
                    <a:pt x="228" y="62"/>
                    <a:pt x="188" y="41"/>
                  </a:cubicBezTo>
                  <a:close/>
                </a:path>
              </a:pathLst>
            </a:custGeom>
            <a:gradFill rotWithShape="1">
              <a:gsLst>
                <a:gs pos="0">
                  <a:srgbClr val="FFCC00"/>
                </a:gs>
                <a:gs pos="100000">
                  <a:srgbClr val="FF3300"/>
                </a:gs>
              </a:gsLst>
              <a:path path="rect">
                <a:fillToRect l="50000" t="50000" r="50000" b="50000"/>
              </a:path>
            </a:gradFill>
            <a:ln w="9525">
              <a:noFill/>
              <a:prstDash val="sysDot"/>
              <a:round/>
              <a:headEnd/>
              <a:tailEnd/>
            </a:ln>
          </p:spPr>
          <p:txBody>
            <a:bodyPr/>
            <a:lstStyle/>
            <a:p>
              <a:endParaRPr lang="ru-RU"/>
            </a:p>
          </p:txBody>
        </p:sp>
        <p:sp>
          <p:nvSpPr>
            <p:cNvPr id="2180" name="Freeform 460"/>
            <p:cNvSpPr>
              <a:spLocks/>
            </p:cNvSpPr>
            <p:nvPr/>
          </p:nvSpPr>
          <p:spPr bwMode="auto">
            <a:xfrm>
              <a:off x="1331" y="3106"/>
              <a:ext cx="78" cy="102"/>
            </a:xfrm>
            <a:custGeom>
              <a:avLst/>
              <a:gdLst>
                <a:gd name="T0" fmla="*/ 78 w 78"/>
                <a:gd name="T1" fmla="*/ 102 h 102"/>
                <a:gd name="T2" fmla="*/ 3 w 78"/>
                <a:gd name="T3" fmla="*/ 63 h 102"/>
                <a:gd name="T4" fmla="*/ 0 w 78"/>
                <a:gd name="T5" fmla="*/ 0 h 102"/>
                <a:gd name="T6" fmla="*/ 60 w 78"/>
                <a:gd name="T7" fmla="*/ 45 h 102"/>
                <a:gd name="T8" fmla="*/ 78 w 78"/>
                <a:gd name="T9" fmla="*/ 102 h 102"/>
                <a:gd name="T10" fmla="*/ 0 60000 65536"/>
                <a:gd name="T11" fmla="*/ 0 60000 65536"/>
                <a:gd name="T12" fmla="*/ 0 60000 65536"/>
                <a:gd name="T13" fmla="*/ 0 60000 65536"/>
                <a:gd name="T14" fmla="*/ 0 60000 65536"/>
                <a:gd name="T15" fmla="*/ 0 w 78"/>
                <a:gd name="T16" fmla="*/ 0 h 102"/>
                <a:gd name="T17" fmla="*/ 78 w 78"/>
                <a:gd name="T18" fmla="*/ 102 h 102"/>
              </a:gdLst>
              <a:ahLst/>
              <a:cxnLst>
                <a:cxn ang="T10">
                  <a:pos x="T0" y="T1"/>
                </a:cxn>
                <a:cxn ang="T11">
                  <a:pos x="T2" y="T3"/>
                </a:cxn>
                <a:cxn ang="T12">
                  <a:pos x="T4" y="T5"/>
                </a:cxn>
                <a:cxn ang="T13">
                  <a:pos x="T6" y="T7"/>
                </a:cxn>
                <a:cxn ang="T14">
                  <a:pos x="T8" y="T9"/>
                </a:cxn>
              </a:cxnLst>
              <a:rect l="T15" t="T16" r="T17" b="T18"/>
              <a:pathLst>
                <a:path w="78" h="102">
                  <a:moveTo>
                    <a:pt x="78" y="102"/>
                  </a:moveTo>
                  <a:lnTo>
                    <a:pt x="3" y="63"/>
                  </a:lnTo>
                  <a:lnTo>
                    <a:pt x="0" y="0"/>
                  </a:lnTo>
                  <a:lnTo>
                    <a:pt x="60" y="45"/>
                  </a:lnTo>
                  <a:lnTo>
                    <a:pt x="78" y="102"/>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81" name="Freeform 462"/>
            <p:cNvSpPr>
              <a:spLocks/>
            </p:cNvSpPr>
            <p:nvPr/>
          </p:nvSpPr>
          <p:spPr bwMode="auto">
            <a:xfrm>
              <a:off x="1409" y="3083"/>
              <a:ext cx="39" cy="123"/>
            </a:xfrm>
            <a:custGeom>
              <a:avLst/>
              <a:gdLst>
                <a:gd name="T0" fmla="*/ 0 w 39"/>
                <a:gd name="T1" fmla="*/ 123 h 123"/>
                <a:gd name="T2" fmla="*/ 12 w 39"/>
                <a:gd name="T3" fmla="*/ 28 h 123"/>
                <a:gd name="T4" fmla="*/ 35 w 39"/>
                <a:gd name="T5" fmla="*/ 0 h 123"/>
                <a:gd name="T6" fmla="*/ 39 w 39"/>
                <a:gd name="T7" fmla="*/ 50 h 123"/>
                <a:gd name="T8" fmla="*/ 0 w 39"/>
                <a:gd name="T9" fmla="*/ 123 h 123"/>
                <a:gd name="T10" fmla="*/ 0 60000 65536"/>
                <a:gd name="T11" fmla="*/ 0 60000 65536"/>
                <a:gd name="T12" fmla="*/ 0 60000 65536"/>
                <a:gd name="T13" fmla="*/ 0 60000 65536"/>
                <a:gd name="T14" fmla="*/ 0 60000 65536"/>
                <a:gd name="T15" fmla="*/ 0 w 39"/>
                <a:gd name="T16" fmla="*/ 0 h 123"/>
                <a:gd name="T17" fmla="*/ 39 w 39"/>
                <a:gd name="T18" fmla="*/ 123 h 123"/>
              </a:gdLst>
              <a:ahLst/>
              <a:cxnLst>
                <a:cxn ang="T10">
                  <a:pos x="T0" y="T1"/>
                </a:cxn>
                <a:cxn ang="T11">
                  <a:pos x="T2" y="T3"/>
                </a:cxn>
                <a:cxn ang="T12">
                  <a:pos x="T4" y="T5"/>
                </a:cxn>
                <a:cxn ang="T13">
                  <a:pos x="T6" y="T7"/>
                </a:cxn>
                <a:cxn ang="T14">
                  <a:pos x="T8" y="T9"/>
                </a:cxn>
              </a:cxnLst>
              <a:rect l="T15" t="T16" r="T17" b="T18"/>
              <a:pathLst>
                <a:path w="39" h="123">
                  <a:moveTo>
                    <a:pt x="0" y="123"/>
                  </a:moveTo>
                  <a:lnTo>
                    <a:pt x="12" y="28"/>
                  </a:lnTo>
                  <a:lnTo>
                    <a:pt x="35" y="0"/>
                  </a:lnTo>
                  <a:lnTo>
                    <a:pt x="39" y="50"/>
                  </a:lnTo>
                  <a:lnTo>
                    <a:pt x="0" y="123"/>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82" name="Freeform 463"/>
            <p:cNvSpPr>
              <a:spLocks/>
            </p:cNvSpPr>
            <p:nvPr/>
          </p:nvSpPr>
          <p:spPr bwMode="auto">
            <a:xfrm>
              <a:off x="1412" y="3092"/>
              <a:ext cx="84" cy="116"/>
            </a:xfrm>
            <a:custGeom>
              <a:avLst/>
              <a:gdLst>
                <a:gd name="T0" fmla="*/ 0 w 84"/>
                <a:gd name="T1" fmla="*/ 116 h 116"/>
                <a:gd name="T2" fmla="*/ 40 w 84"/>
                <a:gd name="T3" fmla="*/ 27 h 116"/>
                <a:gd name="T4" fmla="*/ 78 w 84"/>
                <a:gd name="T5" fmla="*/ 0 h 116"/>
                <a:gd name="T6" fmla="*/ 84 w 84"/>
                <a:gd name="T7" fmla="*/ 49 h 116"/>
                <a:gd name="T8" fmla="*/ 0 w 84"/>
                <a:gd name="T9" fmla="*/ 116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0" y="116"/>
                  </a:moveTo>
                  <a:lnTo>
                    <a:pt x="40" y="27"/>
                  </a:lnTo>
                  <a:lnTo>
                    <a:pt x="78" y="0"/>
                  </a:lnTo>
                  <a:lnTo>
                    <a:pt x="84" y="49"/>
                  </a:lnTo>
                  <a:lnTo>
                    <a:pt x="0" y="116"/>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83" name="Freeform 464"/>
            <p:cNvSpPr>
              <a:spLocks/>
            </p:cNvSpPr>
            <p:nvPr/>
          </p:nvSpPr>
          <p:spPr bwMode="auto">
            <a:xfrm flipH="1">
              <a:off x="1406" y="3523"/>
              <a:ext cx="36" cy="18"/>
            </a:xfrm>
            <a:custGeom>
              <a:avLst/>
              <a:gdLst>
                <a:gd name="T0" fmla="*/ 0 w 36"/>
                <a:gd name="T1" fmla="*/ 9 h 18"/>
                <a:gd name="T2" fmla="*/ 21 w 36"/>
                <a:gd name="T3" fmla="*/ 18 h 18"/>
                <a:gd name="T4" fmla="*/ 36 w 36"/>
                <a:gd name="T5" fmla="*/ 0 h 18"/>
                <a:gd name="T6" fmla="*/ 0 w 36"/>
                <a:gd name="T7" fmla="*/ 9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9"/>
                  </a:moveTo>
                  <a:lnTo>
                    <a:pt x="21" y="18"/>
                  </a:lnTo>
                  <a:lnTo>
                    <a:pt x="36" y="0"/>
                  </a:lnTo>
                  <a:lnTo>
                    <a:pt x="0" y="9"/>
                  </a:lnTo>
                  <a:close/>
                </a:path>
              </a:pathLst>
            </a:custGeom>
            <a:solidFill>
              <a:schemeClr val="tx1"/>
            </a:solidFill>
            <a:ln w="12700">
              <a:solidFill>
                <a:schemeClr val="tx1"/>
              </a:solidFill>
              <a:round/>
              <a:headEnd/>
              <a:tailEnd/>
            </a:ln>
          </p:spPr>
          <p:txBody>
            <a:bodyPr/>
            <a:lstStyle/>
            <a:p>
              <a:endParaRPr lang="ru-RU"/>
            </a:p>
          </p:txBody>
        </p:sp>
      </p:grpSp>
      <p:sp>
        <p:nvSpPr>
          <p:cNvPr id="2069" name="Freeform 468"/>
          <p:cNvSpPr>
            <a:spLocks/>
          </p:cNvSpPr>
          <p:nvPr/>
        </p:nvSpPr>
        <p:spPr bwMode="auto">
          <a:xfrm>
            <a:off x="447675" y="5545138"/>
            <a:ext cx="58738" cy="201612"/>
          </a:xfrm>
          <a:custGeom>
            <a:avLst/>
            <a:gdLst>
              <a:gd name="T0" fmla="*/ 2147483647 w 37"/>
              <a:gd name="T1" fmla="*/ 2147483647 h 127"/>
              <a:gd name="T2" fmla="*/ 0 w 37"/>
              <a:gd name="T3" fmla="*/ 2147483647 h 127"/>
              <a:gd name="T4" fmla="*/ 2147483647 w 37"/>
              <a:gd name="T5" fmla="*/ 0 h 127"/>
              <a:gd name="T6" fmla="*/ 2147483647 w 37"/>
              <a:gd name="T7" fmla="*/ 2147483647 h 127"/>
              <a:gd name="T8" fmla="*/ 2147483647 w 37"/>
              <a:gd name="T9" fmla="*/ 2147483647 h 127"/>
              <a:gd name="T10" fmla="*/ 0 60000 65536"/>
              <a:gd name="T11" fmla="*/ 0 60000 65536"/>
              <a:gd name="T12" fmla="*/ 0 60000 65536"/>
              <a:gd name="T13" fmla="*/ 0 60000 65536"/>
              <a:gd name="T14" fmla="*/ 0 60000 65536"/>
              <a:gd name="T15" fmla="*/ 0 w 37"/>
              <a:gd name="T16" fmla="*/ 0 h 127"/>
              <a:gd name="T17" fmla="*/ 37 w 37"/>
              <a:gd name="T18" fmla="*/ 127 h 127"/>
            </a:gdLst>
            <a:ahLst/>
            <a:cxnLst>
              <a:cxn ang="T10">
                <a:pos x="T0" y="T1"/>
              </a:cxn>
              <a:cxn ang="T11">
                <a:pos x="T2" y="T3"/>
              </a:cxn>
              <a:cxn ang="T12">
                <a:pos x="T4" y="T5"/>
              </a:cxn>
              <a:cxn ang="T13">
                <a:pos x="T6" y="T7"/>
              </a:cxn>
              <a:cxn ang="T14">
                <a:pos x="T8" y="T9"/>
              </a:cxn>
            </a:cxnLst>
            <a:rect l="T15" t="T16" r="T17" b="T18"/>
            <a:pathLst>
              <a:path w="37" h="127">
                <a:moveTo>
                  <a:pt x="37" y="127"/>
                </a:moveTo>
                <a:lnTo>
                  <a:pt x="0" y="46"/>
                </a:lnTo>
                <a:lnTo>
                  <a:pt x="16" y="0"/>
                </a:lnTo>
                <a:lnTo>
                  <a:pt x="19" y="32"/>
                </a:lnTo>
                <a:lnTo>
                  <a:pt x="37" y="127"/>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grpSp>
        <p:nvGrpSpPr>
          <p:cNvPr id="13" name="Group 596"/>
          <p:cNvGrpSpPr>
            <a:grpSpLocks/>
          </p:cNvGrpSpPr>
          <p:nvPr/>
        </p:nvGrpSpPr>
        <p:grpSpPr bwMode="auto">
          <a:xfrm>
            <a:off x="247650" y="5414963"/>
            <a:ext cx="806450" cy="785812"/>
            <a:chOff x="684" y="3075"/>
            <a:chExt cx="508" cy="495"/>
          </a:xfrm>
        </p:grpSpPr>
        <p:sp>
          <p:nvSpPr>
            <p:cNvPr id="2172" name="Freeform 469"/>
            <p:cNvSpPr>
              <a:spLocks/>
            </p:cNvSpPr>
            <p:nvPr/>
          </p:nvSpPr>
          <p:spPr bwMode="auto">
            <a:xfrm>
              <a:off x="881" y="3075"/>
              <a:ext cx="39" cy="123"/>
            </a:xfrm>
            <a:custGeom>
              <a:avLst/>
              <a:gdLst>
                <a:gd name="T0" fmla="*/ 0 w 39"/>
                <a:gd name="T1" fmla="*/ 123 h 123"/>
                <a:gd name="T2" fmla="*/ 12 w 39"/>
                <a:gd name="T3" fmla="*/ 28 h 123"/>
                <a:gd name="T4" fmla="*/ 35 w 39"/>
                <a:gd name="T5" fmla="*/ 0 h 123"/>
                <a:gd name="T6" fmla="*/ 39 w 39"/>
                <a:gd name="T7" fmla="*/ 50 h 123"/>
                <a:gd name="T8" fmla="*/ 0 w 39"/>
                <a:gd name="T9" fmla="*/ 123 h 123"/>
                <a:gd name="T10" fmla="*/ 0 60000 65536"/>
                <a:gd name="T11" fmla="*/ 0 60000 65536"/>
                <a:gd name="T12" fmla="*/ 0 60000 65536"/>
                <a:gd name="T13" fmla="*/ 0 60000 65536"/>
                <a:gd name="T14" fmla="*/ 0 60000 65536"/>
                <a:gd name="T15" fmla="*/ 0 w 39"/>
                <a:gd name="T16" fmla="*/ 0 h 123"/>
                <a:gd name="T17" fmla="*/ 39 w 39"/>
                <a:gd name="T18" fmla="*/ 123 h 123"/>
              </a:gdLst>
              <a:ahLst/>
              <a:cxnLst>
                <a:cxn ang="T10">
                  <a:pos x="T0" y="T1"/>
                </a:cxn>
                <a:cxn ang="T11">
                  <a:pos x="T2" y="T3"/>
                </a:cxn>
                <a:cxn ang="T12">
                  <a:pos x="T4" y="T5"/>
                </a:cxn>
                <a:cxn ang="T13">
                  <a:pos x="T6" y="T7"/>
                </a:cxn>
                <a:cxn ang="T14">
                  <a:pos x="T8" y="T9"/>
                </a:cxn>
              </a:cxnLst>
              <a:rect l="T15" t="T16" r="T17" b="T18"/>
              <a:pathLst>
                <a:path w="39" h="123">
                  <a:moveTo>
                    <a:pt x="0" y="123"/>
                  </a:moveTo>
                  <a:lnTo>
                    <a:pt x="12" y="28"/>
                  </a:lnTo>
                  <a:lnTo>
                    <a:pt x="35" y="0"/>
                  </a:lnTo>
                  <a:lnTo>
                    <a:pt x="39" y="50"/>
                  </a:lnTo>
                  <a:lnTo>
                    <a:pt x="0" y="123"/>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grpSp>
          <p:nvGrpSpPr>
            <p:cNvPr id="14" name="Group 595"/>
            <p:cNvGrpSpPr>
              <a:grpSpLocks/>
            </p:cNvGrpSpPr>
            <p:nvPr/>
          </p:nvGrpSpPr>
          <p:grpSpPr bwMode="auto">
            <a:xfrm>
              <a:off x="684" y="3084"/>
              <a:ext cx="508" cy="486"/>
              <a:chOff x="684" y="3084"/>
              <a:chExt cx="508" cy="486"/>
            </a:xfrm>
          </p:grpSpPr>
          <p:sp>
            <p:nvSpPr>
              <p:cNvPr id="2174" name="Freeform 465"/>
              <p:cNvSpPr>
                <a:spLocks/>
              </p:cNvSpPr>
              <p:nvPr/>
            </p:nvSpPr>
            <p:spPr bwMode="auto">
              <a:xfrm flipH="1">
                <a:off x="684" y="3154"/>
                <a:ext cx="508" cy="416"/>
              </a:xfrm>
              <a:custGeom>
                <a:avLst/>
                <a:gdLst>
                  <a:gd name="T0" fmla="*/ 17 w 508"/>
                  <a:gd name="T1" fmla="*/ 112 h 416"/>
                  <a:gd name="T2" fmla="*/ 35 w 508"/>
                  <a:gd name="T3" fmla="*/ 265 h 416"/>
                  <a:gd name="T4" fmla="*/ 227 w 508"/>
                  <a:gd name="T5" fmla="*/ 400 h 416"/>
                  <a:gd name="T6" fmla="*/ 293 w 508"/>
                  <a:gd name="T7" fmla="*/ 361 h 416"/>
                  <a:gd name="T8" fmla="*/ 404 w 508"/>
                  <a:gd name="T9" fmla="*/ 358 h 416"/>
                  <a:gd name="T10" fmla="*/ 508 w 508"/>
                  <a:gd name="T11" fmla="*/ 140 h 416"/>
                  <a:gd name="T12" fmla="*/ 407 w 508"/>
                  <a:gd name="T13" fmla="*/ 22 h 416"/>
                  <a:gd name="T14" fmla="*/ 281 w 508"/>
                  <a:gd name="T15" fmla="*/ 10 h 416"/>
                  <a:gd name="T16" fmla="*/ 206 w 508"/>
                  <a:gd name="T17" fmla="*/ 43 h 416"/>
                  <a:gd name="T18" fmla="*/ 110 w 508"/>
                  <a:gd name="T19" fmla="*/ 19 h 416"/>
                  <a:gd name="T20" fmla="*/ 17 w 508"/>
                  <a:gd name="T21" fmla="*/ 112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8"/>
                  <a:gd name="T34" fmla="*/ 0 h 416"/>
                  <a:gd name="T35" fmla="*/ 508 w 508"/>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8" h="416">
                    <a:moveTo>
                      <a:pt x="17" y="112"/>
                    </a:moveTo>
                    <a:cubicBezTo>
                      <a:pt x="5" y="153"/>
                      <a:pt x="0" y="217"/>
                      <a:pt x="35" y="265"/>
                    </a:cubicBezTo>
                    <a:cubicBezTo>
                      <a:pt x="70" y="313"/>
                      <a:pt x="184" y="384"/>
                      <a:pt x="227" y="400"/>
                    </a:cubicBezTo>
                    <a:cubicBezTo>
                      <a:pt x="270" y="416"/>
                      <a:pt x="264" y="368"/>
                      <a:pt x="293" y="361"/>
                    </a:cubicBezTo>
                    <a:cubicBezTo>
                      <a:pt x="322" y="354"/>
                      <a:pt x="368" y="395"/>
                      <a:pt x="404" y="358"/>
                    </a:cubicBezTo>
                    <a:cubicBezTo>
                      <a:pt x="440" y="321"/>
                      <a:pt x="508" y="196"/>
                      <a:pt x="508" y="140"/>
                    </a:cubicBezTo>
                    <a:cubicBezTo>
                      <a:pt x="508" y="84"/>
                      <a:pt x="445" y="44"/>
                      <a:pt x="407" y="22"/>
                    </a:cubicBezTo>
                    <a:cubicBezTo>
                      <a:pt x="369" y="0"/>
                      <a:pt x="314" y="7"/>
                      <a:pt x="281" y="10"/>
                    </a:cubicBezTo>
                    <a:cubicBezTo>
                      <a:pt x="248" y="13"/>
                      <a:pt x="234" y="42"/>
                      <a:pt x="206" y="43"/>
                    </a:cubicBezTo>
                    <a:cubicBezTo>
                      <a:pt x="178" y="44"/>
                      <a:pt x="142" y="7"/>
                      <a:pt x="110" y="19"/>
                    </a:cubicBezTo>
                    <a:cubicBezTo>
                      <a:pt x="78" y="31"/>
                      <a:pt x="31" y="70"/>
                      <a:pt x="17" y="112"/>
                    </a:cubicBezTo>
                    <a:close/>
                  </a:path>
                </a:pathLst>
              </a:custGeom>
              <a:gradFill rotWithShape="1">
                <a:gsLst>
                  <a:gs pos="0">
                    <a:srgbClr val="CC0000"/>
                  </a:gs>
                  <a:gs pos="100000">
                    <a:srgbClr val="FF0000"/>
                  </a:gs>
                </a:gsLst>
                <a:path path="rect">
                  <a:fillToRect l="50000" t="50000" r="50000" b="50000"/>
                </a:path>
              </a:gradFill>
              <a:ln w="9525">
                <a:solidFill>
                  <a:schemeClr val="tx1"/>
                </a:solidFill>
                <a:round/>
                <a:headEnd/>
                <a:tailEnd/>
              </a:ln>
            </p:spPr>
            <p:txBody>
              <a:bodyPr/>
              <a:lstStyle/>
              <a:p>
                <a:endParaRPr lang="ru-RU"/>
              </a:p>
            </p:txBody>
          </p:sp>
          <p:sp>
            <p:nvSpPr>
              <p:cNvPr id="2175" name="Freeform 466"/>
              <p:cNvSpPr>
                <a:spLocks/>
              </p:cNvSpPr>
              <p:nvPr/>
            </p:nvSpPr>
            <p:spPr bwMode="auto">
              <a:xfrm>
                <a:off x="708" y="3175"/>
                <a:ext cx="296" cy="258"/>
              </a:xfrm>
              <a:custGeom>
                <a:avLst/>
                <a:gdLst>
                  <a:gd name="T0" fmla="*/ 215 w 288"/>
                  <a:gd name="T1" fmla="*/ 97 h 218"/>
                  <a:gd name="T2" fmla="*/ 49 w 288"/>
                  <a:gd name="T3" fmla="*/ 21 h 218"/>
                  <a:gd name="T4" fmla="*/ 4 w 288"/>
                  <a:gd name="T5" fmla="*/ 226 h 218"/>
                  <a:gd name="T6" fmla="*/ 78 w 288"/>
                  <a:gd name="T7" fmla="*/ 449 h 218"/>
                  <a:gd name="T8" fmla="*/ 289 w 288"/>
                  <a:gd name="T9" fmla="*/ 484 h 218"/>
                  <a:gd name="T10" fmla="*/ 326 w 288"/>
                  <a:gd name="T11" fmla="*/ 318 h 218"/>
                  <a:gd name="T12" fmla="*/ 215 w 288"/>
                  <a:gd name="T13" fmla="*/ 97 h 218"/>
                  <a:gd name="T14" fmla="*/ 0 60000 65536"/>
                  <a:gd name="T15" fmla="*/ 0 60000 65536"/>
                  <a:gd name="T16" fmla="*/ 0 60000 65536"/>
                  <a:gd name="T17" fmla="*/ 0 60000 65536"/>
                  <a:gd name="T18" fmla="*/ 0 60000 65536"/>
                  <a:gd name="T19" fmla="*/ 0 60000 65536"/>
                  <a:gd name="T20" fmla="*/ 0 60000 65536"/>
                  <a:gd name="T21" fmla="*/ 0 w 288"/>
                  <a:gd name="T22" fmla="*/ 0 h 218"/>
                  <a:gd name="T23" fmla="*/ 288 w 28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8">
                    <a:moveTo>
                      <a:pt x="188" y="41"/>
                    </a:moveTo>
                    <a:cubicBezTo>
                      <a:pt x="148" y="20"/>
                      <a:pt x="75" y="0"/>
                      <a:pt x="44" y="9"/>
                    </a:cubicBezTo>
                    <a:cubicBezTo>
                      <a:pt x="13" y="18"/>
                      <a:pt x="0" y="66"/>
                      <a:pt x="4" y="97"/>
                    </a:cubicBezTo>
                    <a:cubicBezTo>
                      <a:pt x="8" y="128"/>
                      <a:pt x="27" y="174"/>
                      <a:pt x="68" y="193"/>
                    </a:cubicBezTo>
                    <a:cubicBezTo>
                      <a:pt x="109" y="212"/>
                      <a:pt x="216" y="218"/>
                      <a:pt x="252" y="209"/>
                    </a:cubicBezTo>
                    <a:cubicBezTo>
                      <a:pt x="288" y="200"/>
                      <a:pt x="288" y="162"/>
                      <a:pt x="284" y="137"/>
                    </a:cubicBezTo>
                    <a:cubicBezTo>
                      <a:pt x="280" y="112"/>
                      <a:pt x="228" y="62"/>
                      <a:pt x="188" y="41"/>
                    </a:cubicBezTo>
                    <a:close/>
                  </a:path>
                </a:pathLst>
              </a:custGeom>
              <a:gradFill rotWithShape="1">
                <a:gsLst>
                  <a:gs pos="0">
                    <a:srgbClr val="FFCC00"/>
                  </a:gs>
                  <a:gs pos="100000">
                    <a:srgbClr val="FF3300"/>
                  </a:gs>
                </a:gsLst>
                <a:path path="rect">
                  <a:fillToRect l="50000" t="50000" r="50000" b="50000"/>
                </a:path>
              </a:gradFill>
              <a:ln w="9525">
                <a:noFill/>
                <a:prstDash val="sysDot"/>
                <a:round/>
                <a:headEnd/>
                <a:tailEnd/>
              </a:ln>
            </p:spPr>
            <p:txBody>
              <a:bodyPr/>
              <a:lstStyle/>
              <a:p>
                <a:endParaRPr lang="ru-RU"/>
              </a:p>
            </p:txBody>
          </p:sp>
          <p:sp>
            <p:nvSpPr>
              <p:cNvPr id="2176" name="Freeform 467"/>
              <p:cNvSpPr>
                <a:spLocks/>
              </p:cNvSpPr>
              <p:nvPr/>
            </p:nvSpPr>
            <p:spPr bwMode="auto">
              <a:xfrm>
                <a:off x="803" y="3098"/>
                <a:ext cx="78" cy="102"/>
              </a:xfrm>
              <a:custGeom>
                <a:avLst/>
                <a:gdLst>
                  <a:gd name="T0" fmla="*/ 78 w 78"/>
                  <a:gd name="T1" fmla="*/ 102 h 102"/>
                  <a:gd name="T2" fmla="*/ 3 w 78"/>
                  <a:gd name="T3" fmla="*/ 63 h 102"/>
                  <a:gd name="T4" fmla="*/ 0 w 78"/>
                  <a:gd name="T5" fmla="*/ 0 h 102"/>
                  <a:gd name="T6" fmla="*/ 60 w 78"/>
                  <a:gd name="T7" fmla="*/ 45 h 102"/>
                  <a:gd name="T8" fmla="*/ 78 w 78"/>
                  <a:gd name="T9" fmla="*/ 102 h 102"/>
                  <a:gd name="T10" fmla="*/ 0 60000 65536"/>
                  <a:gd name="T11" fmla="*/ 0 60000 65536"/>
                  <a:gd name="T12" fmla="*/ 0 60000 65536"/>
                  <a:gd name="T13" fmla="*/ 0 60000 65536"/>
                  <a:gd name="T14" fmla="*/ 0 60000 65536"/>
                  <a:gd name="T15" fmla="*/ 0 w 78"/>
                  <a:gd name="T16" fmla="*/ 0 h 102"/>
                  <a:gd name="T17" fmla="*/ 78 w 78"/>
                  <a:gd name="T18" fmla="*/ 102 h 102"/>
                </a:gdLst>
                <a:ahLst/>
                <a:cxnLst>
                  <a:cxn ang="T10">
                    <a:pos x="T0" y="T1"/>
                  </a:cxn>
                  <a:cxn ang="T11">
                    <a:pos x="T2" y="T3"/>
                  </a:cxn>
                  <a:cxn ang="T12">
                    <a:pos x="T4" y="T5"/>
                  </a:cxn>
                  <a:cxn ang="T13">
                    <a:pos x="T6" y="T7"/>
                  </a:cxn>
                  <a:cxn ang="T14">
                    <a:pos x="T8" y="T9"/>
                  </a:cxn>
                </a:cxnLst>
                <a:rect l="T15" t="T16" r="T17" b="T18"/>
                <a:pathLst>
                  <a:path w="78" h="102">
                    <a:moveTo>
                      <a:pt x="78" y="102"/>
                    </a:moveTo>
                    <a:lnTo>
                      <a:pt x="3" y="63"/>
                    </a:lnTo>
                    <a:lnTo>
                      <a:pt x="0" y="0"/>
                    </a:lnTo>
                    <a:lnTo>
                      <a:pt x="60" y="45"/>
                    </a:lnTo>
                    <a:lnTo>
                      <a:pt x="78" y="102"/>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77" name="Freeform 470"/>
              <p:cNvSpPr>
                <a:spLocks/>
              </p:cNvSpPr>
              <p:nvPr/>
            </p:nvSpPr>
            <p:spPr bwMode="auto">
              <a:xfrm>
                <a:off x="884" y="3084"/>
                <a:ext cx="84" cy="116"/>
              </a:xfrm>
              <a:custGeom>
                <a:avLst/>
                <a:gdLst>
                  <a:gd name="T0" fmla="*/ 0 w 84"/>
                  <a:gd name="T1" fmla="*/ 116 h 116"/>
                  <a:gd name="T2" fmla="*/ 40 w 84"/>
                  <a:gd name="T3" fmla="*/ 27 h 116"/>
                  <a:gd name="T4" fmla="*/ 78 w 84"/>
                  <a:gd name="T5" fmla="*/ 0 h 116"/>
                  <a:gd name="T6" fmla="*/ 84 w 84"/>
                  <a:gd name="T7" fmla="*/ 49 h 116"/>
                  <a:gd name="T8" fmla="*/ 0 w 84"/>
                  <a:gd name="T9" fmla="*/ 116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0" y="116"/>
                    </a:moveTo>
                    <a:lnTo>
                      <a:pt x="40" y="27"/>
                    </a:lnTo>
                    <a:lnTo>
                      <a:pt x="78" y="0"/>
                    </a:lnTo>
                    <a:lnTo>
                      <a:pt x="84" y="49"/>
                    </a:lnTo>
                    <a:lnTo>
                      <a:pt x="0" y="116"/>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grpSp>
      </p:grpSp>
      <p:sp>
        <p:nvSpPr>
          <p:cNvPr id="2071" name="Freeform 471"/>
          <p:cNvSpPr>
            <a:spLocks/>
          </p:cNvSpPr>
          <p:nvPr/>
        </p:nvSpPr>
        <p:spPr bwMode="auto">
          <a:xfrm flipH="1">
            <a:off x="339725" y="6278563"/>
            <a:ext cx="57150" cy="28575"/>
          </a:xfrm>
          <a:custGeom>
            <a:avLst/>
            <a:gdLst>
              <a:gd name="T0" fmla="*/ 0 w 36"/>
              <a:gd name="T1" fmla="*/ 2147483647 h 18"/>
              <a:gd name="T2" fmla="*/ 2147483647 w 36"/>
              <a:gd name="T3" fmla="*/ 2147483647 h 18"/>
              <a:gd name="T4" fmla="*/ 2147483647 w 36"/>
              <a:gd name="T5" fmla="*/ 0 h 18"/>
              <a:gd name="T6" fmla="*/ 0 w 36"/>
              <a:gd name="T7" fmla="*/ 2147483647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9"/>
                </a:moveTo>
                <a:lnTo>
                  <a:pt x="21" y="18"/>
                </a:lnTo>
                <a:lnTo>
                  <a:pt x="36" y="0"/>
                </a:lnTo>
                <a:lnTo>
                  <a:pt x="0" y="9"/>
                </a:lnTo>
                <a:close/>
              </a:path>
            </a:pathLst>
          </a:custGeom>
          <a:solidFill>
            <a:schemeClr val="tx1"/>
          </a:solidFill>
          <a:ln w="12700">
            <a:solidFill>
              <a:schemeClr val="tx1"/>
            </a:solidFill>
            <a:round/>
            <a:headEnd/>
            <a:tailEnd/>
          </a:ln>
        </p:spPr>
        <p:txBody>
          <a:bodyPr/>
          <a:lstStyle/>
          <a:p>
            <a:endParaRPr lang="ru-RU"/>
          </a:p>
        </p:txBody>
      </p:sp>
      <p:grpSp>
        <p:nvGrpSpPr>
          <p:cNvPr id="15" name="Group 496"/>
          <p:cNvGrpSpPr>
            <a:grpSpLocks/>
          </p:cNvGrpSpPr>
          <p:nvPr/>
        </p:nvGrpSpPr>
        <p:grpSpPr bwMode="auto">
          <a:xfrm rot="17225174" flipH="1">
            <a:off x="2621757" y="5888831"/>
            <a:ext cx="806450" cy="808037"/>
            <a:chOff x="4060" y="1421"/>
            <a:chExt cx="508" cy="509"/>
          </a:xfrm>
        </p:grpSpPr>
        <p:sp>
          <p:nvSpPr>
            <p:cNvPr id="2165" name="Freeform 497"/>
            <p:cNvSpPr>
              <a:spLocks/>
            </p:cNvSpPr>
            <p:nvPr/>
          </p:nvSpPr>
          <p:spPr bwMode="auto">
            <a:xfrm>
              <a:off x="4060" y="1514"/>
              <a:ext cx="508" cy="416"/>
            </a:xfrm>
            <a:custGeom>
              <a:avLst/>
              <a:gdLst>
                <a:gd name="T0" fmla="*/ 17 w 508"/>
                <a:gd name="T1" fmla="*/ 112 h 416"/>
                <a:gd name="T2" fmla="*/ 35 w 508"/>
                <a:gd name="T3" fmla="*/ 265 h 416"/>
                <a:gd name="T4" fmla="*/ 227 w 508"/>
                <a:gd name="T5" fmla="*/ 400 h 416"/>
                <a:gd name="T6" fmla="*/ 293 w 508"/>
                <a:gd name="T7" fmla="*/ 361 h 416"/>
                <a:gd name="T8" fmla="*/ 404 w 508"/>
                <a:gd name="T9" fmla="*/ 358 h 416"/>
                <a:gd name="T10" fmla="*/ 508 w 508"/>
                <a:gd name="T11" fmla="*/ 140 h 416"/>
                <a:gd name="T12" fmla="*/ 407 w 508"/>
                <a:gd name="T13" fmla="*/ 22 h 416"/>
                <a:gd name="T14" fmla="*/ 281 w 508"/>
                <a:gd name="T15" fmla="*/ 10 h 416"/>
                <a:gd name="T16" fmla="*/ 206 w 508"/>
                <a:gd name="T17" fmla="*/ 43 h 416"/>
                <a:gd name="T18" fmla="*/ 110 w 508"/>
                <a:gd name="T19" fmla="*/ 19 h 416"/>
                <a:gd name="T20" fmla="*/ 17 w 508"/>
                <a:gd name="T21" fmla="*/ 112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8"/>
                <a:gd name="T34" fmla="*/ 0 h 416"/>
                <a:gd name="T35" fmla="*/ 508 w 508"/>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8" h="416">
                  <a:moveTo>
                    <a:pt x="17" y="112"/>
                  </a:moveTo>
                  <a:cubicBezTo>
                    <a:pt x="5" y="153"/>
                    <a:pt x="0" y="217"/>
                    <a:pt x="35" y="265"/>
                  </a:cubicBezTo>
                  <a:cubicBezTo>
                    <a:pt x="70" y="313"/>
                    <a:pt x="184" y="384"/>
                    <a:pt x="227" y="400"/>
                  </a:cubicBezTo>
                  <a:cubicBezTo>
                    <a:pt x="270" y="416"/>
                    <a:pt x="264" y="368"/>
                    <a:pt x="293" y="361"/>
                  </a:cubicBezTo>
                  <a:cubicBezTo>
                    <a:pt x="322" y="354"/>
                    <a:pt x="368" y="395"/>
                    <a:pt x="404" y="358"/>
                  </a:cubicBezTo>
                  <a:cubicBezTo>
                    <a:pt x="440" y="321"/>
                    <a:pt x="508" y="196"/>
                    <a:pt x="508" y="140"/>
                  </a:cubicBezTo>
                  <a:cubicBezTo>
                    <a:pt x="508" y="84"/>
                    <a:pt x="445" y="44"/>
                    <a:pt x="407" y="22"/>
                  </a:cubicBezTo>
                  <a:cubicBezTo>
                    <a:pt x="369" y="0"/>
                    <a:pt x="314" y="7"/>
                    <a:pt x="281" y="10"/>
                  </a:cubicBezTo>
                  <a:cubicBezTo>
                    <a:pt x="248" y="13"/>
                    <a:pt x="234" y="42"/>
                    <a:pt x="206" y="43"/>
                  </a:cubicBezTo>
                  <a:cubicBezTo>
                    <a:pt x="178" y="44"/>
                    <a:pt x="142" y="7"/>
                    <a:pt x="110" y="19"/>
                  </a:cubicBezTo>
                  <a:cubicBezTo>
                    <a:pt x="78" y="31"/>
                    <a:pt x="31" y="70"/>
                    <a:pt x="17" y="112"/>
                  </a:cubicBezTo>
                  <a:close/>
                </a:path>
              </a:pathLst>
            </a:custGeom>
            <a:gradFill rotWithShape="1">
              <a:gsLst>
                <a:gs pos="0">
                  <a:srgbClr val="FF0000"/>
                </a:gs>
                <a:gs pos="100000">
                  <a:srgbClr val="FFCC00"/>
                </a:gs>
              </a:gsLst>
              <a:path path="rect">
                <a:fillToRect l="50000" t="50000" r="50000" b="50000"/>
              </a:path>
            </a:gradFill>
            <a:ln w="9525">
              <a:solidFill>
                <a:schemeClr val="tx1"/>
              </a:solidFill>
              <a:round/>
              <a:headEnd/>
              <a:tailEnd/>
            </a:ln>
          </p:spPr>
          <p:txBody>
            <a:bodyPr/>
            <a:lstStyle/>
            <a:p>
              <a:endParaRPr lang="ru-RU"/>
            </a:p>
          </p:txBody>
        </p:sp>
        <p:sp>
          <p:nvSpPr>
            <p:cNvPr id="2166" name="Freeform 498"/>
            <p:cNvSpPr>
              <a:spLocks/>
            </p:cNvSpPr>
            <p:nvPr/>
          </p:nvSpPr>
          <p:spPr bwMode="auto">
            <a:xfrm>
              <a:off x="4084" y="1567"/>
              <a:ext cx="296" cy="258"/>
            </a:xfrm>
            <a:custGeom>
              <a:avLst/>
              <a:gdLst>
                <a:gd name="T0" fmla="*/ 215 w 288"/>
                <a:gd name="T1" fmla="*/ 97 h 218"/>
                <a:gd name="T2" fmla="*/ 49 w 288"/>
                <a:gd name="T3" fmla="*/ 21 h 218"/>
                <a:gd name="T4" fmla="*/ 4 w 288"/>
                <a:gd name="T5" fmla="*/ 226 h 218"/>
                <a:gd name="T6" fmla="*/ 78 w 288"/>
                <a:gd name="T7" fmla="*/ 449 h 218"/>
                <a:gd name="T8" fmla="*/ 289 w 288"/>
                <a:gd name="T9" fmla="*/ 484 h 218"/>
                <a:gd name="T10" fmla="*/ 326 w 288"/>
                <a:gd name="T11" fmla="*/ 318 h 218"/>
                <a:gd name="T12" fmla="*/ 215 w 288"/>
                <a:gd name="T13" fmla="*/ 97 h 218"/>
                <a:gd name="T14" fmla="*/ 0 60000 65536"/>
                <a:gd name="T15" fmla="*/ 0 60000 65536"/>
                <a:gd name="T16" fmla="*/ 0 60000 65536"/>
                <a:gd name="T17" fmla="*/ 0 60000 65536"/>
                <a:gd name="T18" fmla="*/ 0 60000 65536"/>
                <a:gd name="T19" fmla="*/ 0 60000 65536"/>
                <a:gd name="T20" fmla="*/ 0 60000 65536"/>
                <a:gd name="T21" fmla="*/ 0 w 288"/>
                <a:gd name="T22" fmla="*/ 0 h 218"/>
                <a:gd name="T23" fmla="*/ 288 w 28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8">
                  <a:moveTo>
                    <a:pt x="188" y="41"/>
                  </a:moveTo>
                  <a:cubicBezTo>
                    <a:pt x="148" y="20"/>
                    <a:pt x="75" y="0"/>
                    <a:pt x="44" y="9"/>
                  </a:cubicBezTo>
                  <a:cubicBezTo>
                    <a:pt x="13" y="18"/>
                    <a:pt x="0" y="66"/>
                    <a:pt x="4" y="97"/>
                  </a:cubicBezTo>
                  <a:cubicBezTo>
                    <a:pt x="8" y="128"/>
                    <a:pt x="27" y="174"/>
                    <a:pt x="68" y="193"/>
                  </a:cubicBezTo>
                  <a:cubicBezTo>
                    <a:pt x="109" y="212"/>
                    <a:pt x="216" y="218"/>
                    <a:pt x="252" y="209"/>
                  </a:cubicBezTo>
                  <a:cubicBezTo>
                    <a:pt x="288" y="200"/>
                    <a:pt x="288" y="162"/>
                    <a:pt x="284" y="137"/>
                  </a:cubicBezTo>
                  <a:cubicBezTo>
                    <a:pt x="280" y="112"/>
                    <a:pt x="228" y="62"/>
                    <a:pt x="188" y="41"/>
                  </a:cubicBezTo>
                  <a:close/>
                </a:path>
              </a:pathLst>
            </a:custGeom>
            <a:gradFill rotWithShape="1">
              <a:gsLst>
                <a:gs pos="0">
                  <a:srgbClr val="FF0000"/>
                </a:gs>
                <a:gs pos="100000">
                  <a:srgbClr val="FF3300"/>
                </a:gs>
              </a:gsLst>
              <a:path path="rect">
                <a:fillToRect l="50000" t="50000" r="50000" b="50000"/>
              </a:path>
            </a:gradFill>
            <a:ln w="9525">
              <a:noFill/>
              <a:prstDash val="sysDot"/>
              <a:round/>
              <a:headEnd/>
              <a:tailEnd/>
            </a:ln>
          </p:spPr>
          <p:txBody>
            <a:bodyPr/>
            <a:lstStyle/>
            <a:p>
              <a:endParaRPr lang="ru-RU"/>
            </a:p>
          </p:txBody>
        </p:sp>
        <p:sp>
          <p:nvSpPr>
            <p:cNvPr id="2167" name="Freeform 499"/>
            <p:cNvSpPr>
              <a:spLocks/>
            </p:cNvSpPr>
            <p:nvPr/>
          </p:nvSpPr>
          <p:spPr bwMode="auto">
            <a:xfrm>
              <a:off x="4179" y="1458"/>
              <a:ext cx="78" cy="102"/>
            </a:xfrm>
            <a:custGeom>
              <a:avLst/>
              <a:gdLst>
                <a:gd name="T0" fmla="*/ 78 w 78"/>
                <a:gd name="T1" fmla="*/ 102 h 102"/>
                <a:gd name="T2" fmla="*/ 3 w 78"/>
                <a:gd name="T3" fmla="*/ 63 h 102"/>
                <a:gd name="T4" fmla="*/ 0 w 78"/>
                <a:gd name="T5" fmla="*/ 0 h 102"/>
                <a:gd name="T6" fmla="*/ 60 w 78"/>
                <a:gd name="T7" fmla="*/ 45 h 102"/>
                <a:gd name="T8" fmla="*/ 78 w 78"/>
                <a:gd name="T9" fmla="*/ 102 h 102"/>
                <a:gd name="T10" fmla="*/ 0 60000 65536"/>
                <a:gd name="T11" fmla="*/ 0 60000 65536"/>
                <a:gd name="T12" fmla="*/ 0 60000 65536"/>
                <a:gd name="T13" fmla="*/ 0 60000 65536"/>
                <a:gd name="T14" fmla="*/ 0 60000 65536"/>
                <a:gd name="T15" fmla="*/ 0 w 78"/>
                <a:gd name="T16" fmla="*/ 0 h 102"/>
                <a:gd name="T17" fmla="*/ 78 w 78"/>
                <a:gd name="T18" fmla="*/ 102 h 102"/>
              </a:gdLst>
              <a:ahLst/>
              <a:cxnLst>
                <a:cxn ang="T10">
                  <a:pos x="T0" y="T1"/>
                </a:cxn>
                <a:cxn ang="T11">
                  <a:pos x="T2" y="T3"/>
                </a:cxn>
                <a:cxn ang="T12">
                  <a:pos x="T4" y="T5"/>
                </a:cxn>
                <a:cxn ang="T13">
                  <a:pos x="T6" y="T7"/>
                </a:cxn>
                <a:cxn ang="T14">
                  <a:pos x="T8" y="T9"/>
                </a:cxn>
              </a:cxnLst>
              <a:rect l="T15" t="T16" r="T17" b="T18"/>
              <a:pathLst>
                <a:path w="78" h="102">
                  <a:moveTo>
                    <a:pt x="78" y="102"/>
                  </a:moveTo>
                  <a:lnTo>
                    <a:pt x="3" y="63"/>
                  </a:lnTo>
                  <a:lnTo>
                    <a:pt x="0" y="0"/>
                  </a:lnTo>
                  <a:lnTo>
                    <a:pt x="60" y="45"/>
                  </a:lnTo>
                  <a:lnTo>
                    <a:pt x="78" y="102"/>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68" name="Freeform 500"/>
            <p:cNvSpPr>
              <a:spLocks/>
            </p:cNvSpPr>
            <p:nvPr/>
          </p:nvSpPr>
          <p:spPr bwMode="auto">
            <a:xfrm>
              <a:off x="4218" y="1421"/>
              <a:ext cx="37" cy="127"/>
            </a:xfrm>
            <a:custGeom>
              <a:avLst/>
              <a:gdLst>
                <a:gd name="T0" fmla="*/ 37 w 37"/>
                <a:gd name="T1" fmla="*/ 127 h 127"/>
                <a:gd name="T2" fmla="*/ 0 w 37"/>
                <a:gd name="T3" fmla="*/ 46 h 127"/>
                <a:gd name="T4" fmla="*/ 16 w 37"/>
                <a:gd name="T5" fmla="*/ 0 h 127"/>
                <a:gd name="T6" fmla="*/ 19 w 37"/>
                <a:gd name="T7" fmla="*/ 32 h 127"/>
                <a:gd name="T8" fmla="*/ 37 w 37"/>
                <a:gd name="T9" fmla="*/ 127 h 127"/>
                <a:gd name="T10" fmla="*/ 0 60000 65536"/>
                <a:gd name="T11" fmla="*/ 0 60000 65536"/>
                <a:gd name="T12" fmla="*/ 0 60000 65536"/>
                <a:gd name="T13" fmla="*/ 0 60000 65536"/>
                <a:gd name="T14" fmla="*/ 0 60000 65536"/>
                <a:gd name="T15" fmla="*/ 0 w 37"/>
                <a:gd name="T16" fmla="*/ 0 h 127"/>
                <a:gd name="T17" fmla="*/ 37 w 37"/>
                <a:gd name="T18" fmla="*/ 127 h 127"/>
              </a:gdLst>
              <a:ahLst/>
              <a:cxnLst>
                <a:cxn ang="T10">
                  <a:pos x="T0" y="T1"/>
                </a:cxn>
                <a:cxn ang="T11">
                  <a:pos x="T2" y="T3"/>
                </a:cxn>
                <a:cxn ang="T12">
                  <a:pos x="T4" y="T5"/>
                </a:cxn>
                <a:cxn ang="T13">
                  <a:pos x="T6" y="T7"/>
                </a:cxn>
                <a:cxn ang="T14">
                  <a:pos x="T8" y="T9"/>
                </a:cxn>
              </a:cxnLst>
              <a:rect l="T15" t="T16" r="T17" b="T18"/>
              <a:pathLst>
                <a:path w="37" h="127">
                  <a:moveTo>
                    <a:pt x="37" y="127"/>
                  </a:moveTo>
                  <a:lnTo>
                    <a:pt x="0" y="46"/>
                  </a:lnTo>
                  <a:lnTo>
                    <a:pt x="16" y="0"/>
                  </a:lnTo>
                  <a:lnTo>
                    <a:pt x="19" y="32"/>
                  </a:lnTo>
                  <a:lnTo>
                    <a:pt x="37" y="127"/>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69" name="Freeform 501"/>
            <p:cNvSpPr>
              <a:spLocks/>
            </p:cNvSpPr>
            <p:nvPr/>
          </p:nvSpPr>
          <p:spPr bwMode="auto">
            <a:xfrm>
              <a:off x="4257" y="1435"/>
              <a:ext cx="39" cy="123"/>
            </a:xfrm>
            <a:custGeom>
              <a:avLst/>
              <a:gdLst>
                <a:gd name="T0" fmla="*/ 0 w 39"/>
                <a:gd name="T1" fmla="*/ 123 h 123"/>
                <a:gd name="T2" fmla="*/ 12 w 39"/>
                <a:gd name="T3" fmla="*/ 28 h 123"/>
                <a:gd name="T4" fmla="*/ 35 w 39"/>
                <a:gd name="T5" fmla="*/ 0 h 123"/>
                <a:gd name="T6" fmla="*/ 39 w 39"/>
                <a:gd name="T7" fmla="*/ 50 h 123"/>
                <a:gd name="T8" fmla="*/ 0 w 39"/>
                <a:gd name="T9" fmla="*/ 123 h 123"/>
                <a:gd name="T10" fmla="*/ 0 60000 65536"/>
                <a:gd name="T11" fmla="*/ 0 60000 65536"/>
                <a:gd name="T12" fmla="*/ 0 60000 65536"/>
                <a:gd name="T13" fmla="*/ 0 60000 65536"/>
                <a:gd name="T14" fmla="*/ 0 60000 65536"/>
                <a:gd name="T15" fmla="*/ 0 w 39"/>
                <a:gd name="T16" fmla="*/ 0 h 123"/>
                <a:gd name="T17" fmla="*/ 39 w 39"/>
                <a:gd name="T18" fmla="*/ 123 h 123"/>
              </a:gdLst>
              <a:ahLst/>
              <a:cxnLst>
                <a:cxn ang="T10">
                  <a:pos x="T0" y="T1"/>
                </a:cxn>
                <a:cxn ang="T11">
                  <a:pos x="T2" y="T3"/>
                </a:cxn>
                <a:cxn ang="T12">
                  <a:pos x="T4" y="T5"/>
                </a:cxn>
                <a:cxn ang="T13">
                  <a:pos x="T6" y="T7"/>
                </a:cxn>
                <a:cxn ang="T14">
                  <a:pos x="T8" y="T9"/>
                </a:cxn>
              </a:cxnLst>
              <a:rect l="T15" t="T16" r="T17" b="T18"/>
              <a:pathLst>
                <a:path w="39" h="123">
                  <a:moveTo>
                    <a:pt x="0" y="123"/>
                  </a:moveTo>
                  <a:lnTo>
                    <a:pt x="12" y="28"/>
                  </a:lnTo>
                  <a:lnTo>
                    <a:pt x="35" y="0"/>
                  </a:lnTo>
                  <a:lnTo>
                    <a:pt x="39" y="50"/>
                  </a:lnTo>
                  <a:lnTo>
                    <a:pt x="0" y="123"/>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70" name="Freeform 502"/>
            <p:cNvSpPr>
              <a:spLocks/>
            </p:cNvSpPr>
            <p:nvPr/>
          </p:nvSpPr>
          <p:spPr bwMode="auto">
            <a:xfrm>
              <a:off x="4260" y="1444"/>
              <a:ext cx="84" cy="116"/>
            </a:xfrm>
            <a:custGeom>
              <a:avLst/>
              <a:gdLst>
                <a:gd name="T0" fmla="*/ 0 w 84"/>
                <a:gd name="T1" fmla="*/ 116 h 116"/>
                <a:gd name="T2" fmla="*/ 40 w 84"/>
                <a:gd name="T3" fmla="*/ 27 h 116"/>
                <a:gd name="T4" fmla="*/ 78 w 84"/>
                <a:gd name="T5" fmla="*/ 0 h 116"/>
                <a:gd name="T6" fmla="*/ 84 w 84"/>
                <a:gd name="T7" fmla="*/ 49 h 116"/>
                <a:gd name="T8" fmla="*/ 0 w 84"/>
                <a:gd name="T9" fmla="*/ 116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0" y="116"/>
                  </a:moveTo>
                  <a:lnTo>
                    <a:pt x="40" y="27"/>
                  </a:lnTo>
                  <a:lnTo>
                    <a:pt x="78" y="0"/>
                  </a:lnTo>
                  <a:lnTo>
                    <a:pt x="84" y="49"/>
                  </a:lnTo>
                  <a:lnTo>
                    <a:pt x="0" y="116"/>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71" name="Freeform 503"/>
            <p:cNvSpPr>
              <a:spLocks/>
            </p:cNvSpPr>
            <p:nvPr/>
          </p:nvSpPr>
          <p:spPr bwMode="auto">
            <a:xfrm>
              <a:off x="4338" y="1875"/>
              <a:ext cx="36" cy="18"/>
            </a:xfrm>
            <a:custGeom>
              <a:avLst/>
              <a:gdLst>
                <a:gd name="T0" fmla="*/ 0 w 36"/>
                <a:gd name="T1" fmla="*/ 9 h 18"/>
                <a:gd name="T2" fmla="*/ 21 w 36"/>
                <a:gd name="T3" fmla="*/ 18 h 18"/>
                <a:gd name="T4" fmla="*/ 36 w 36"/>
                <a:gd name="T5" fmla="*/ 0 h 18"/>
                <a:gd name="T6" fmla="*/ 0 w 36"/>
                <a:gd name="T7" fmla="*/ 9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9"/>
                  </a:moveTo>
                  <a:lnTo>
                    <a:pt x="21" y="18"/>
                  </a:lnTo>
                  <a:lnTo>
                    <a:pt x="36" y="0"/>
                  </a:lnTo>
                  <a:lnTo>
                    <a:pt x="0" y="9"/>
                  </a:lnTo>
                  <a:close/>
                </a:path>
              </a:pathLst>
            </a:custGeom>
            <a:solidFill>
              <a:schemeClr val="tx1"/>
            </a:solidFill>
            <a:ln w="12700">
              <a:solidFill>
                <a:schemeClr val="tx1"/>
              </a:solidFill>
              <a:round/>
              <a:headEnd/>
              <a:tailEnd/>
            </a:ln>
          </p:spPr>
          <p:txBody>
            <a:bodyPr/>
            <a:lstStyle/>
            <a:p>
              <a:endParaRPr lang="ru-RU"/>
            </a:p>
          </p:txBody>
        </p:sp>
      </p:grpSp>
      <p:grpSp>
        <p:nvGrpSpPr>
          <p:cNvPr id="16" name="Group 536"/>
          <p:cNvGrpSpPr>
            <a:grpSpLocks/>
          </p:cNvGrpSpPr>
          <p:nvPr/>
        </p:nvGrpSpPr>
        <p:grpSpPr bwMode="auto">
          <a:xfrm>
            <a:off x="1906588" y="5954713"/>
            <a:ext cx="806450" cy="771525"/>
            <a:chOff x="2705" y="1727"/>
            <a:chExt cx="508" cy="486"/>
          </a:xfrm>
        </p:grpSpPr>
        <p:sp>
          <p:nvSpPr>
            <p:cNvPr id="2158" name="Freeform 506"/>
            <p:cNvSpPr>
              <a:spLocks/>
            </p:cNvSpPr>
            <p:nvPr/>
          </p:nvSpPr>
          <p:spPr bwMode="auto">
            <a:xfrm rot="19368918" flipH="1">
              <a:off x="2939" y="1737"/>
              <a:ext cx="78" cy="102"/>
            </a:xfrm>
            <a:custGeom>
              <a:avLst/>
              <a:gdLst>
                <a:gd name="T0" fmla="*/ 78 w 78"/>
                <a:gd name="T1" fmla="*/ 102 h 102"/>
                <a:gd name="T2" fmla="*/ 3 w 78"/>
                <a:gd name="T3" fmla="*/ 63 h 102"/>
                <a:gd name="T4" fmla="*/ 0 w 78"/>
                <a:gd name="T5" fmla="*/ 0 h 102"/>
                <a:gd name="T6" fmla="*/ 60 w 78"/>
                <a:gd name="T7" fmla="*/ 45 h 102"/>
                <a:gd name="T8" fmla="*/ 78 w 78"/>
                <a:gd name="T9" fmla="*/ 102 h 102"/>
                <a:gd name="T10" fmla="*/ 0 60000 65536"/>
                <a:gd name="T11" fmla="*/ 0 60000 65536"/>
                <a:gd name="T12" fmla="*/ 0 60000 65536"/>
                <a:gd name="T13" fmla="*/ 0 60000 65536"/>
                <a:gd name="T14" fmla="*/ 0 60000 65536"/>
                <a:gd name="T15" fmla="*/ 0 w 78"/>
                <a:gd name="T16" fmla="*/ 0 h 102"/>
                <a:gd name="T17" fmla="*/ 78 w 78"/>
                <a:gd name="T18" fmla="*/ 102 h 102"/>
              </a:gdLst>
              <a:ahLst/>
              <a:cxnLst>
                <a:cxn ang="T10">
                  <a:pos x="T0" y="T1"/>
                </a:cxn>
                <a:cxn ang="T11">
                  <a:pos x="T2" y="T3"/>
                </a:cxn>
                <a:cxn ang="T12">
                  <a:pos x="T4" y="T5"/>
                </a:cxn>
                <a:cxn ang="T13">
                  <a:pos x="T6" y="T7"/>
                </a:cxn>
                <a:cxn ang="T14">
                  <a:pos x="T8" y="T9"/>
                </a:cxn>
              </a:cxnLst>
              <a:rect l="T15" t="T16" r="T17" b="T18"/>
              <a:pathLst>
                <a:path w="78" h="102">
                  <a:moveTo>
                    <a:pt x="78" y="102"/>
                  </a:moveTo>
                  <a:lnTo>
                    <a:pt x="3" y="63"/>
                  </a:lnTo>
                  <a:lnTo>
                    <a:pt x="0" y="0"/>
                  </a:lnTo>
                  <a:lnTo>
                    <a:pt x="60" y="45"/>
                  </a:lnTo>
                  <a:lnTo>
                    <a:pt x="78" y="102"/>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59" name="Freeform 507"/>
            <p:cNvSpPr>
              <a:spLocks/>
            </p:cNvSpPr>
            <p:nvPr/>
          </p:nvSpPr>
          <p:spPr bwMode="auto">
            <a:xfrm rot="4980113">
              <a:off x="3053" y="1757"/>
              <a:ext cx="37" cy="127"/>
            </a:xfrm>
            <a:custGeom>
              <a:avLst/>
              <a:gdLst>
                <a:gd name="T0" fmla="*/ 37 w 37"/>
                <a:gd name="T1" fmla="*/ 127 h 127"/>
                <a:gd name="T2" fmla="*/ 0 w 37"/>
                <a:gd name="T3" fmla="*/ 46 h 127"/>
                <a:gd name="T4" fmla="*/ 16 w 37"/>
                <a:gd name="T5" fmla="*/ 0 h 127"/>
                <a:gd name="T6" fmla="*/ 19 w 37"/>
                <a:gd name="T7" fmla="*/ 32 h 127"/>
                <a:gd name="T8" fmla="*/ 37 w 37"/>
                <a:gd name="T9" fmla="*/ 127 h 127"/>
                <a:gd name="T10" fmla="*/ 0 60000 65536"/>
                <a:gd name="T11" fmla="*/ 0 60000 65536"/>
                <a:gd name="T12" fmla="*/ 0 60000 65536"/>
                <a:gd name="T13" fmla="*/ 0 60000 65536"/>
                <a:gd name="T14" fmla="*/ 0 60000 65536"/>
                <a:gd name="T15" fmla="*/ 0 w 37"/>
                <a:gd name="T16" fmla="*/ 0 h 127"/>
                <a:gd name="T17" fmla="*/ 37 w 37"/>
                <a:gd name="T18" fmla="*/ 127 h 127"/>
              </a:gdLst>
              <a:ahLst/>
              <a:cxnLst>
                <a:cxn ang="T10">
                  <a:pos x="T0" y="T1"/>
                </a:cxn>
                <a:cxn ang="T11">
                  <a:pos x="T2" y="T3"/>
                </a:cxn>
                <a:cxn ang="T12">
                  <a:pos x="T4" y="T5"/>
                </a:cxn>
                <a:cxn ang="T13">
                  <a:pos x="T6" y="T7"/>
                </a:cxn>
                <a:cxn ang="T14">
                  <a:pos x="T8" y="T9"/>
                </a:cxn>
              </a:cxnLst>
              <a:rect l="T15" t="T16" r="T17" b="T18"/>
              <a:pathLst>
                <a:path w="37" h="127">
                  <a:moveTo>
                    <a:pt x="37" y="127"/>
                  </a:moveTo>
                  <a:lnTo>
                    <a:pt x="0" y="46"/>
                  </a:lnTo>
                  <a:lnTo>
                    <a:pt x="16" y="0"/>
                  </a:lnTo>
                  <a:lnTo>
                    <a:pt x="19" y="32"/>
                  </a:lnTo>
                  <a:lnTo>
                    <a:pt x="37" y="127"/>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60" name="Freeform 508"/>
            <p:cNvSpPr>
              <a:spLocks/>
            </p:cNvSpPr>
            <p:nvPr/>
          </p:nvSpPr>
          <p:spPr bwMode="auto">
            <a:xfrm rot="19368918" flipH="1">
              <a:off x="2940" y="1745"/>
              <a:ext cx="39" cy="123"/>
            </a:xfrm>
            <a:custGeom>
              <a:avLst/>
              <a:gdLst>
                <a:gd name="T0" fmla="*/ 0 w 39"/>
                <a:gd name="T1" fmla="*/ 123 h 123"/>
                <a:gd name="T2" fmla="*/ 12 w 39"/>
                <a:gd name="T3" fmla="*/ 28 h 123"/>
                <a:gd name="T4" fmla="*/ 35 w 39"/>
                <a:gd name="T5" fmla="*/ 0 h 123"/>
                <a:gd name="T6" fmla="*/ 39 w 39"/>
                <a:gd name="T7" fmla="*/ 50 h 123"/>
                <a:gd name="T8" fmla="*/ 0 w 39"/>
                <a:gd name="T9" fmla="*/ 123 h 123"/>
                <a:gd name="T10" fmla="*/ 0 60000 65536"/>
                <a:gd name="T11" fmla="*/ 0 60000 65536"/>
                <a:gd name="T12" fmla="*/ 0 60000 65536"/>
                <a:gd name="T13" fmla="*/ 0 60000 65536"/>
                <a:gd name="T14" fmla="*/ 0 60000 65536"/>
                <a:gd name="T15" fmla="*/ 0 w 39"/>
                <a:gd name="T16" fmla="*/ 0 h 123"/>
                <a:gd name="T17" fmla="*/ 39 w 39"/>
                <a:gd name="T18" fmla="*/ 123 h 123"/>
              </a:gdLst>
              <a:ahLst/>
              <a:cxnLst>
                <a:cxn ang="T10">
                  <a:pos x="T0" y="T1"/>
                </a:cxn>
                <a:cxn ang="T11">
                  <a:pos x="T2" y="T3"/>
                </a:cxn>
                <a:cxn ang="T12">
                  <a:pos x="T4" y="T5"/>
                </a:cxn>
                <a:cxn ang="T13">
                  <a:pos x="T6" y="T7"/>
                </a:cxn>
                <a:cxn ang="T14">
                  <a:pos x="T8" y="T9"/>
                </a:cxn>
              </a:cxnLst>
              <a:rect l="T15" t="T16" r="T17" b="T18"/>
              <a:pathLst>
                <a:path w="39" h="123">
                  <a:moveTo>
                    <a:pt x="0" y="123"/>
                  </a:moveTo>
                  <a:lnTo>
                    <a:pt x="12" y="28"/>
                  </a:lnTo>
                  <a:lnTo>
                    <a:pt x="35" y="0"/>
                  </a:lnTo>
                  <a:lnTo>
                    <a:pt x="39" y="50"/>
                  </a:lnTo>
                  <a:lnTo>
                    <a:pt x="0" y="123"/>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61" name="Freeform 504"/>
            <p:cNvSpPr>
              <a:spLocks/>
            </p:cNvSpPr>
            <p:nvPr/>
          </p:nvSpPr>
          <p:spPr bwMode="auto">
            <a:xfrm rot="161331" flipH="1">
              <a:off x="2705" y="1797"/>
              <a:ext cx="508" cy="416"/>
            </a:xfrm>
            <a:custGeom>
              <a:avLst/>
              <a:gdLst>
                <a:gd name="T0" fmla="*/ 17 w 508"/>
                <a:gd name="T1" fmla="*/ 112 h 416"/>
                <a:gd name="T2" fmla="*/ 35 w 508"/>
                <a:gd name="T3" fmla="*/ 265 h 416"/>
                <a:gd name="T4" fmla="*/ 227 w 508"/>
                <a:gd name="T5" fmla="*/ 400 h 416"/>
                <a:gd name="T6" fmla="*/ 293 w 508"/>
                <a:gd name="T7" fmla="*/ 361 h 416"/>
                <a:gd name="T8" fmla="*/ 404 w 508"/>
                <a:gd name="T9" fmla="*/ 358 h 416"/>
                <a:gd name="T10" fmla="*/ 508 w 508"/>
                <a:gd name="T11" fmla="*/ 140 h 416"/>
                <a:gd name="T12" fmla="*/ 407 w 508"/>
                <a:gd name="T13" fmla="*/ 22 h 416"/>
                <a:gd name="T14" fmla="*/ 281 w 508"/>
                <a:gd name="T15" fmla="*/ 10 h 416"/>
                <a:gd name="T16" fmla="*/ 206 w 508"/>
                <a:gd name="T17" fmla="*/ 43 h 416"/>
                <a:gd name="T18" fmla="*/ 110 w 508"/>
                <a:gd name="T19" fmla="*/ 19 h 416"/>
                <a:gd name="T20" fmla="*/ 17 w 508"/>
                <a:gd name="T21" fmla="*/ 112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8"/>
                <a:gd name="T34" fmla="*/ 0 h 416"/>
                <a:gd name="T35" fmla="*/ 508 w 508"/>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8" h="416">
                  <a:moveTo>
                    <a:pt x="17" y="112"/>
                  </a:moveTo>
                  <a:cubicBezTo>
                    <a:pt x="5" y="153"/>
                    <a:pt x="0" y="217"/>
                    <a:pt x="35" y="265"/>
                  </a:cubicBezTo>
                  <a:cubicBezTo>
                    <a:pt x="70" y="313"/>
                    <a:pt x="184" y="384"/>
                    <a:pt x="227" y="400"/>
                  </a:cubicBezTo>
                  <a:cubicBezTo>
                    <a:pt x="270" y="416"/>
                    <a:pt x="264" y="368"/>
                    <a:pt x="293" y="361"/>
                  </a:cubicBezTo>
                  <a:cubicBezTo>
                    <a:pt x="322" y="354"/>
                    <a:pt x="368" y="395"/>
                    <a:pt x="404" y="358"/>
                  </a:cubicBezTo>
                  <a:cubicBezTo>
                    <a:pt x="440" y="321"/>
                    <a:pt x="508" y="196"/>
                    <a:pt x="508" y="140"/>
                  </a:cubicBezTo>
                  <a:cubicBezTo>
                    <a:pt x="508" y="84"/>
                    <a:pt x="445" y="44"/>
                    <a:pt x="407" y="22"/>
                  </a:cubicBezTo>
                  <a:cubicBezTo>
                    <a:pt x="369" y="0"/>
                    <a:pt x="314" y="7"/>
                    <a:pt x="281" y="10"/>
                  </a:cubicBezTo>
                  <a:cubicBezTo>
                    <a:pt x="248" y="13"/>
                    <a:pt x="234" y="42"/>
                    <a:pt x="206" y="43"/>
                  </a:cubicBezTo>
                  <a:cubicBezTo>
                    <a:pt x="178" y="44"/>
                    <a:pt x="142" y="7"/>
                    <a:pt x="110" y="19"/>
                  </a:cubicBezTo>
                  <a:cubicBezTo>
                    <a:pt x="78" y="31"/>
                    <a:pt x="31" y="70"/>
                    <a:pt x="17" y="112"/>
                  </a:cubicBezTo>
                  <a:close/>
                </a:path>
              </a:pathLst>
            </a:custGeom>
            <a:gradFill rotWithShape="1">
              <a:gsLst>
                <a:gs pos="0">
                  <a:srgbClr val="CC0000"/>
                </a:gs>
                <a:gs pos="100000">
                  <a:srgbClr val="FF0000"/>
                </a:gs>
              </a:gsLst>
              <a:path path="rect">
                <a:fillToRect l="50000" t="50000" r="50000" b="50000"/>
              </a:path>
            </a:gradFill>
            <a:ln w="9525">
              <a:solidFill>
                <a:schemeClr val="tx1"/>
              </a:solidFill>
              <a:round/>
              <a:headEnd/>
              <a:tailEnd/>
            </a:ln>
          </p:spPr>
          <p:txBody>
            <a:bodyPr/>
            <a:lstStyle/>
            <a:p>
              <a:endParaRPr lang="ru-RU"/>
            </a:p>
          </p:txBody>
        </p:sp>
        <p:sp>
          <p:nvSpPr>
            <p:cNvPr id="2162" name="Freeform 505"/>
            <p:cNvSpPr>
              <a:spLocks/>
            </p:cNvSpPr>
            <p:nvPr/>
          </p:nvSpPr>
          <p:spPr bwMode="auto">
            <a:xfrm rot="161331">
              <a:off x="2730" y="1846"/>
              <a:ext cx="296" cy="258"/>
            </a:xfrm>
            <a:custGeom>
              <a:avLst/>
              <a:gdLst>
                <a:gd name="T0" fmla="*/ 215 w 288"/>
                <a:gd name="T1" fmla="*/ 97 h 218"/>
                <a:gd name="T2" fmla="*/ 49 w 288"/>
                <a:gd name="T3" fmla="*/ 21 h 218"/>
                <a:gd name="T4" fmla="*/ 4 w 288"/>
                <a:gd name="T5" fmla="*/ 226 h 218"/>
                <a:gd name="T6" fmla="*/ 78 w 288"/>
                <a:gd name="T7" fmla="*/ 449 h 218"/>
                <a:gd name="T8" fmla="*/ 289 w 288"/>
                <a:gd name="T9" fmla="*/ 484 h 218"/>
                <a:gd name="T10" fmla="*/ 326 w 288"/>
                <a:gd name="T11" fmla="*/ 318 h 218"/>
                <a:gd name="T12" fmla="*/ 215 w 288"/>
                <a:gd name="T13" fmla="*/ 97 h 218"/>
                <a:gd name="T14" fmla="*/ 0 60000 65536"/>
                <a:gd name="T15" fmla="*/ 0 60000 65536"/>
                <a:gd name="T16" fmla="*/ 0 60000 65536"/>
                <a:gd name="T17" fmla="*/ 0 60000 65536"/>
                <a:gd name="T18" fmla="*/ 0 60000 65536"/>
                <a:gd name="T19" fmla="*/ 0 60000 65536"/>
                <a:gd name="T20" fmla="*/ 0 60000 65536"/>
                <a:gd name="T21" fmla="*/ 0 w 288"/>
                <a:gd name="T22" fmla="*/ 0 h 218"/>
                <a:gd name="T23" fmla="*/ 288 w 28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8">
                  <a:moveTo>
                    <a:pt x="188" y="41"/>
                  </a:moveTo>
                  <a:cubicBezTo>
                    <a:pt x="148" y="20"/>
                    <a:pt x="75" y="0"/>
                    <a:pt x="44" y="9"/>
                  </a:cubicBezTo>
                  <a:cubicBezTo>
                    <a:pt x="13" y="18"/>
                    <a:pt x="0" y="66"/>
                    <a:pt x="4" y="97"/>
                  </a:cubicBezTo>
                  <a:cubicBezTo>
                    <a:pt x="8" y="128"/>
                    <a:pt x="27" y="174"/>
                    <a:pt x="68" y="193"/>
                  </a:cubicBezTo>
                  <a:cubicBezTo>
                    <a:pt x="109" y="212"/>
                    <a:pt x="216" y="218"/>
                    <a:pt x="252" y="209"/>
                  </a:cubicBezTo>
                  <a:cubicBezTo>
                    <a:pt x="288" y="200"/>
                    <a:pt x="288" y="162"/>
                    <a:pt x="284" y="137"/>
                  </a:cubicBezTo>
                  <a:cubicBezTo>
                    <a:pt x="280" y="112"/>
                    <a:pt x="228" y="62"/>
                    <a:pt x="188" y="41"/>
                  </a:cubicBezTo>
                  <a:close/>
                </a:path>
              </a:pathLst>
            </a:custGeom>
            <a:gradFill rotWithShape="1">
              <a:gsLst>
                <a:gs pos="0">
                  <a:srgbClr val="FFCC00"/>
                </a:gs>
                <a:gs pos="100000">
                  <a:srgbClr val="FF3300"/>
                </a:gs>
              </a:gsLst>
              <a:path path="rect">
                <a:fillToRect l="50000" t="50000" r="50000" b="50000"/>
              </a:path>
            </a:gradFill>
            <a:ln w="9525">
              <a:noFill/>
              <a:prstDash val="sysDot"/>
              <a:round/>
              <a:headEnd/>
              <a:tailEnd/>
            </a:ln>
          </p:spPr>
          <p:txBody>
            <a:bodyPr/>
            <a:lstStyle/>
            <a:p>
              <a:endParaRPr lang="ru-RU"/>
            </a:p>
          </p:txBody>
        </p:sp>
        <p:sp>
          <p:nvSpPr>
            <p:cNvPr id="2163" name="Freeform 509"/>
            <p:cNvSpPr>
              <a:spLocks/>
            </p:cNvSpPr>
            <p:nvPr/>
          </p:nvSpPr>
          <p:spPr bwMode="auto">
            <a:xfrm rot="161331">
              <a:off x="3011" y="1727"/>
              <a:ext cx="84" cy="116"/>
            </a:xfrm>
            <a:custGeom>
              <a:avLst/>
              <a:gdLst>
                <a:gd name="T0" fmla="*/ 0 w 84"/>
                <a:gd name="T1" fmla="*/ 116 h 116"/>
                <a:gd name="T2" fmla="*/ 40 w 84"/>
                <a:gd name="T3" fmla="*/ 27 h 116"/>
                <a:gd name="T4" fmla="*/ 78 w 84"/>
                <a:gd name="T5" fmla="*/ 0 h 116"/>
                <a:gd name="T6" fmla="*/ 84 w 84"/>
                <a:gd name="T7" fmla="*/ 49 h 116"/>
                <a:gd name="T8" fmla="*/ 0 w 84"/>
                <a:gd name="T9" fmla="*/ 116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0" y="116"/>
                  </a:moveTo>
                  <a:lnTo>
                    <a:pt x="40" y="27"/>
                  </a:lnTo>
                  <a:lnTo>
                    <a:pt x="78" y="0"/>
                  </a:lnTo>
                  <a:lnTo>
                    <a:pt x="84" y="49"/>
                  </a:lnTo>
                  <a:lnTo>
                    <a:pt x="0" y="116"/>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64" name="Freeform 510"/>
            <p:cNvSpPr>
              <a:spLocks/>
            </p:cNvSpPr>
            <p:nvPr/>
          </p:nvSpPr>
          <p:spPr bwMode="auto">
            <a:xfrm rot="1038583">
              <a:off x="2873" y="2156"/>
              <a:ext cx="36" cy="18"/>
            </a:xfrm>
            <a:custGeom>
              <a:avLst/>
              <a:gdLst>
                <a:gd name="T0" fmla="*/ 0 w 36"/>
                <a:gd name="T1" fmla="*/ 9 h 18"/>
                <a:gd name="T2" fmla="*/ 21 w 36"/>
                <a:gd name="T3" fmla="*/ 18 h 18"/>
                <a:gd name="T4" fmla="*/ 36 w 36"/>
                <a:gd name="T5" fmla="*/ 0 h 18"/>
                <a:gd name="T6" fmla="*/ 0 w 36"/>
                <a:gd name="T7" fmla="*/ 9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9"/>
                  </a:moveTo>
                  <a:lnTo>
                    <a:pt x="21" y="18"/>
                  </a:lnTo>
                  <a:lnTo>
                    <a:pt x="36" y="0"/>
                  </a:lnTo>
                  <a:lnTo>
                    <a:pt x="0" y="9"/>
                  </a:lnTo>
                  <a:close/>
                </a:path>
              </a:pathLst>
            </a:custGeom>
            <a:solidFill>
              <a:schemeClr val="tx1"/>
            </a:solidFill>
            <a:ln w="12700">
              <a:solidFill>
                <a:schemeClr val="tx1"/>
              </a:solidFill>
              <a:round/>
              <a:headEnd/>
              <a:tailEnd/>
            </a:ln>
          </p:spPr>
          <p:txBody>
            <a:bodyPr/>
            <a:lstStyle/>
            <a:p>
              <a:endParaRPr lang="ru-RU"/>
            </a:p>
          </p:txBody>
        </p:sp>
      </p:grpSp>
      <p:grpSp>
        <p:nvGrpSpPr>
          <p:cNvPr id="17" name="Group 511"/>
          <p:cNvGrpSpPr>
            <a:grpSpLocks/>
          </p:cNvGrpSpPr>
          <p:nvPr/>
        </p:nvGrpSpPr>
        <p:grpSpPr bwMode="auto">
          <a:xfrm rot="10275949">
            <a:off x="3903663" y="5514975"/>
            <a:ext cx="657225" cy="463550"/>
            <a:chOff x="3144" y="3204"/>
            <a:chExt cx="867" cy="623"/>
          </a:xfrm>
        </p:grpSpPr>
        <p:grpSp>
          <p:nvGrpSpPr>
            <p:cNvPr id="18" name="Group 512"/>
            <p:cNvGrpSpPr>
              <a:grpSpLocks/>
            </p:cNvGrpSpPr>
            <p:nvPr/>
          </p:nvGrpSpPr>
          <p:grpSpPr bwMode="auto">
            <a:xfrm>
              <a:off x="3144" y="3204"/>
              <a:ext cx="867" cy="623"/>
              <a:chOff x="3144" y="3204"/>
              <a:chExt cx="867" cy="623"/>
            </a:xfrm>
          </p:grpSpPr>
          <p:sp>
            <p:nvSpPr>
              <p:cNvPr id="2156" name="Freeform 513"/>
              <p:cNvSpPr>
                <a:spLocks/>
              </p:cNvSpPr>
              <p:nvPr/>
            </p:nvSpPr>
            <p:spPr bwMode="auto">
              <a:xfrm>
                <a:off x="3144" y="3204"/>
                <a:ext cx="848" cy="308"/>
              </a:xfrm>
              <a:custGeom>
                <a:avLst/>
                <a:gdLst>
                  <a:gd name="T0" fmla="*/ 848 w 848"/>
                  <a:gd name="T1" fmla="*/ 300 h 308"/>
                  <a:gd name="T2" fmla="*/ 704 w 848"/>
                  <a:gd name="T3" fmla="*/ 76 h 308"/>
                  <a:gd name="T4" fmla="*/ 576 w 848"/>
                  <a:gd name="T5" fmla="*/ 4 h 308"/>
                  <a:gd name="T6" fmla="*/ 376 w 848"/>
                  <a:gd name="T7" fmla="*/ 52 h 308"/>
                  <a:gd name="T8" fmla="*/ 0 w 848"/>
                  <a:gd name="T9" fmla="*/ 308 h 308"/>
                  <a:gd name="T10" fmla="*/ 0 60000 65536"/>
                  <a:gd name="T11" fmla="*/ 0 60000 65536"/>
                  <a:gd name="T12" fmla="*/ 0 60000 65536"/>
                  <a:gd name="T13" fmla="*/ 0 60000 65536"/>
                  <a:gd name="T14" fmla="*/ 0 60000 65536"/>
                  <a:gd name="T15" fmla="*/ 0 w 848"/>
                  <a:gd name="T16" fmla="*/ 0 h 308"/>
                  <a:gd name="T17" fmla="*/ 848 w 848"/>
                  <a:gd name="T18" fmla="*/ 308 h 308"/>
                </a:gdLst>
                <a:ahLst/>
                <a:cxnLst>
                  <a:cxn ang="T10">
                    <a:pos x="T0" y="T1"/>
                  </a:cxn>
                  <a:cxn ang="T11">
                    <a:pos x="T2" y="T3"/>
                  </a:cxn>
                  <a:cxn ang="T12">
                    <a:pos x="T4" y="T5"/>
                  </a:cxn>
                  <a:cxn ang="T13">
                    <a:pos x="T6" y="T7"/>
                  </a:cxn>
                  <a:cxn ang="T14">
                    <a:pos x="T8" y="T9"/>
                  </a:cxn>
                </a:cxnLst>
                <a:rect l="T15" t="T16" r="T17" b="T18"/>
                <a:pathLst>
                  <a:path w="848" h="308">
                    <a:moveTo>
                      <a:pt x="848" y="300"/>
                    </a:moveTo>
                    <a:cubicBezTo>
                      <a:pt x="824" y="263"/>
                      <a:pt x="749" y="125"/>
                      <a:pt x="704" y="76"/>
                    </a:cubicBezTo>
                    <a:cubicBezTo>
                      <a:pt x="659" y="27"/>
                      <a:pt x="631" y="8"/>
                      <a:pt x="576" y="4"/>
                    </a:cubicBezTo>
                    <a:cubicBezTo>
                      <a:pt x="521" y="0"/>
                      <a:pt x="472" y="1"/>
                      <a:pt x="376" y="52"/>
                    </a:cubicBezTo>
                    <a:cubicBezTo>
                      <a:pt x="280" y="103"/>
                      <a:pt x="78" y="255"/>
                      <a:pt x="0" y="308"/>
                    </a:cubicBezTo>
                  </a:path>
                </a:pathLst>
              </a:custGeom>
              <a:gradFill rotWithShape="1">
                <a:gsLst>
                  <a:gs pos="0">
                    <a:srgbClr val="66FF66"/>
                  </a:gs>
                  <a:gs pos="100000">
                    <a:srgbClr val="009900"/>
                  </a:gs>
                </a:gsLst>
                <a:path path="rect">
                  <a:fillToRect l="50000" t="50000" r="50000" b="50000"/>
                </a:path>
              </a:gradFill>
              <a:ln w="9525">
                <a:solidFill>
                  <a:srgbClr val="009900"/>
                </a:solidFill>
                <a:round/>
                <a:headEnd/>
                <a:tailEnd/>
              </a:ln>
            </p:spPr>
            <p:txBody>
              <a:bodyPr/>
              <a:lstStyle/>
              <a:p>
                <a:endParaRPr lang="ru-RU"/>
              </a:p>
            </p:txBody>
          </p:sp>
          <p:sp>
            <p:nvSpPr>
              <p:cNvPr id="2157" name="Freeform 514"/>
              <p:cNvSpPr>
                <a:spLocks/>
              </p:cNvSpPr>
              <p:nvPr/>
            </p:nvSpPr>
            <p:spPr bwMode="auto">
              <a:xfrm>
                <a:off x="3144" y="3420"/>
                <a:ext cx="867" cy="407"/>
              </a:xfrm>
              <a:custGeom>
                <a:avLst/>
                <a:gdLst>
                  <a:gd name="T0" fmla="*/ 0 w 867"/>
                  <a:gd name="T1" fmla="*/ 92 h 407"/>
                  <a:gd name="T2" fmla="*/ 552 w 867"/>
                  <a:gd name="T3" fmla="*/ 380 h 407"/>
                  <a:gd name="T4" fmla="*/ 832 w 867"/>
                  <a:gd name="T5" fmla="*/ 252 h 407"/>
                  <a:gd name="T6" fmla="*/ 760 w 867"/>
                  <a:gd name="T7" fmla="*/ 28 h 407"/>
                  <a:gd name="T8" fmla="*/ 232 w 867"/>
                  <a:gd name="T9" fmla="*/ 84 h 407"/>
                  <a:gd name="T10" fmla="*/ 0 60000 65536"/>
                  <a:gd name="T11" fmla="*/ 0 60000 65536"/>
                  <a:gd name="T12" fmla="*/ 0 60000 65536"/>
                  <a:gd name="T13" fmla="*/ 0 60000 65536"/>
                  <a:gd name="T14" fmla="*/ 0 60000 65536"/>
                  <a:gd name="T15" fmla="*/ 0 w 867"/>
                  <a:gd name="T16" fmla="*/ 0 h 407"/>
                  <a:gd name="T17" fmla="*/ 867 w 867"/>
                  <a:gd name="T18" fmla="*/ 407 h 407"/>
                </a:gdLst>
                <a:ahLst/>
                <a:cxnLst>
                  <a:cxn ang="T10">
                    <a:pos x="T0" y="T1"/>
                  </a:cxn>
                  <a:cxn ang="T11">
                    <a:pos x="T2" y="T3"/>
                  </a:cxn>
                  <a:cxn ang="T12">
                    <a:pos x="T4" y="T5"/>
                  </a:cxn>
                  <a:cxn ang="T13">
                    <a:pos x="T6" y="T7"/>
                  </a:cxn>
                  <a:cxn ang="T14">
                    <a:pos x="T8" y="T9"/>
                  </a:cxn>
                </a:cxnLst>
                <a:rect l="T15" t="T16" r="T17" b="T18"/>
                <a:pathLst>
                  <a:path w="867" h="407">
                    <a:moveTo>
                      <a:pt x="0" y="92"/>
                    </a:moveTo>
                    <a:cubicBezTo>
                      <a:pt x="206" y="222"/>
                      <a:pt x="413" y="353"/>
                      <a:pt x="552" y="380"/>
                    </a:cubicBezTo>
                    <a:cubicBezTo>
                      <a:pt x="691" y="407"/>
                      <a:pt x="797" y="311"/>
                      <a:pt x="832" y="252"/>
                    </a:cubicBezTo>
                    <a:cubicBezTo>
                      <a:pt x="867" y="193"/>
                      <a:pt x="860" y="56"/>
                      <a:pt x="760" y="28"/>
                    </a:cubicBezTo>
                    <a:cubicBezTo>
                      <a:pt x="660" y="0"/>
                      <a:pt x="446" y="42"/>
                      <a:pt x="232" y="84"/>
                    </a:cubicBezTo>
                  </a:path>
                </a:pathLst>
              </a:custGeom>
              <a:gradFill rotWithShape="1">
                <a:gsLst>
                  <a:gs pos="0">
                    <a:srgbClr val="66FF66"/>
                  </a:gs>
                  <a:gs pos="100000">
                    <a:srgbClr val="008000"/>
                  </a:gs>
                </a:gsLst>
                <a:path path="rect">
                  <a:fillToRect l="50000" t="50000" r="50000" b="50000"/>
                </a:path>
              </a:gradFill>
              <a:ln w="9525">
                <a:solidFill>
                  <a:srgbClr val="009900"/>
                </a:solidFill>
                <a:round/>
                <a:headEnd/>
                <a:tailEnd/>
              </a:ln>
            </p:spPr>
            <p:txBody>
              <a:bodyPr/>
              <a:lstStyle/>
              <a:p>
                <a:endParaRPr lang="ru-RU"/>
              </a:p>
            </p:txBody>
          </p:sp>
        </p:grpSp>
        <p:sp>
          <p:nvSpPr>
            <p:cNvPr id="2151" name="Freeform 515"/>
            <p:cNvSpPr>
              <a:spLocks/>
            </p:cNvSpPr>
            <p:nvPr/>
          </p:nvSpPr>
          <p:spPr bwMode="auto">
            <a:xfrm>
              <a:off x="3808" y="3440"/>
              <a:ext cx="87" cy="288"/>
            </a:xfrm>
            <a:custGeom>
              <a:avLst/>
              <a:gdLst>
                <a:gd name="T0" fmla="*/ 40 w 87"/>
                <a:gd name="T1" fmla="*/ 0 h 288"/>
                <a:gd name="T2" fmla="*/ 80 w 87"/>
                <a:gd name="T3" fmla="*/ 160 h 288"/>
                <a:gd name="T4" fmla="*/ 0 w 87"/>
                <a:gd name="T5" fmla="*/ 288 h 288"/>
                <a:gd name="T6" fmla="*/ 0 60000 65536"/>
                <a:gd name="T7" fmla="*/ 0 60000 65536"/>
                <a:gd name="T8" fmla="*/ 0 60000 65536"/>
                <a:gd name="T9" fmla="*/ 0 w 87"/>
                <a:gd name="T10" fmla="*/ 0 h 288"/>
                <a:gd name="T11" fmla="*/ 87 w 87"/>
                <a:gd name="T12" fmla="*/ 288 h 288"/>
              </a:gdLst>
              <a:ahLst/>
              <a:cxnLst>
                <a:cxn ang="T6">
                  <a:pos x="T0" y="T1"/>
                </a:cxn>
                <a:cxn ang="T7">
                  <a:pos x="T2" y="T3"/>
                </a:cxn>
                <a:cxn ang="T8">
                  <a:pos x="T4" y="T5"/>
                </a:cxn>
              </a:cxnLst>
              <a:rect l="T9" t="T10" r="T11" b="T12"/>
              <a:pathLst>
                <a:path w="87" h="288">
                  <a:moveTo>
                    <a:pt x="40" y="0"/>
                  </a:moveTo>
                  <a:cubicBezTo>
                    <a:pt x="63" y="56"/>
                    <a:pt x="87" y="112"/>
                    <a:pt x="80" y="160"/>
                  </a:cubicBezTo>
                  <a:cubicBezTo>
                    <a:pt x="73" y="208"/>
                    <a:pt x="36" y="248"/>
                    <a:pt x="0" y="288"/>
                  </a:cubicBezTo>
                </a:path>
              </a:pathLst>
            </a:custGeom>
            <a:noFill/>
            <a:ln w="12700">
              <a:solidFill>
                <a:srgbClr val="008000"/>
              </a:solidFill>
              <a:round/>
              <a:headEnd/>
              <a:tailEnd/>
            </a:ln>
          </p:spPr>
          <p:txBody>
            <a:bodyPr/>
            <a:lstStyle/>
            <a:p>
              <a:endParaRPr lang="ru-RU"/>
            </a:p>
          </p:txBody>
        </p:sp>
        <p:sp>
          <p:nvSpPr>
            <p:cNvPr id="2152" name="Freeform 516"/>
            <p:cNvSpPr>
              <a:spLocks/>
            </p:cNvSpPr>
            <p:nvPr/>
          </p:nvSpPr>
          <p:spPr bwMode="auto">
            <a:xfrm>
              <a:off x="3688" y="3440"/>
              <a:ext cx="87" cy="288"/>
            </a:xfrm>
            <a:custGeom>
              <a:avLst/>
              <a:gdLst>
                <a:gd name="T0" fmla="*/ 40 w 87"/>
                <a:gd name="T1" fmla="*/ 0 h 288"/>
                <a:gd name="T2" fmla="*/ 80 w 87"/>
                <a:gd name="T3" fmla="*/ 160 h 288"/>
                <a:gd name="T4" fmla="*/ 0 w 87"/>
                <a:gd name="T5" fmla="*/ 288 h 288"/>
                <a:gd name="T6" fmla="*/ 0 60000 65536"/>
                <a:gd name="T7" fmla="*/ 0 60000 65536"/>
                <a:gd name="T8" fmla="*/ 0 60000 65536"/>
                <a:gd name="T9" fmla="*/ 0 w 87"/>
                <a:gd name="T10" fmla="*/ 0 h 288"/>
                <a:gd name="T11" fmla="*/ 87 w 87"/>
                <a:gd name="T12" fmla="*/ 288 h 288"/>
              </a:gdLst>
              <a:ahLst/>
              <a:cxnLst>
                <a:cxn ang="T6">
                  <a:pos x="T0" y="T1"/>
                </a:cxn>
                <a:cxn ang="T7">
                  <a:pos x="T2" y="T3"/>
                </a:cxn>
                <a:cxn ang="T8">
                  <a:pos x="T4" y="T5"/>
                </a:cxn>
              </a:cxnLst>
              <a:rect l="T9" t="T10" r="T11" b="T12"/>
              <a:pathLst>
                <a:path w="87" h="288">
                  <a:moveTo>
                    <a:pt x="40" y="0"/>
                  </a:moveTo>
                  <a:cubicBezTo>
                    <a:pt x="63" y="56"/>
                    <a:pt x="87" y="112"/>
                    <a:pt x="80" y="160"/>
                  </a:cubicBezTo>
                  <a:cubicBezTo>
                    <a:pt x="73" y="208"/>
                    <a:pt x="36" y="248"/>
                    <a:pt x="0" y="288"/>
                  </a:cubicBezTo>
                </a:path>
              </a:pathLst>
            </a:custGeom>
            <a:noFill/>
            <a:ln w="12700">
              <a:solidFill>
                <a:srgbClr val="008000"/>
              </a:solidFill>
              <a:round/>
              <a:headEnd/>
              <a:tailEnd/>
            </a:ln>
          </p:spPr>
          <p:txBody>
            <a:bodyPr/>
            <a:lstStyle/>
            <a:p>
              <a:endParaRPr lang="ru-RU"/>
            </a:p>
          </p:txBody>
        </p:sp>
        <p:sp>
          <p:nvSpPr>
            <p:cNvPr id="2153" name="Freeform 517"/>
            <p:cNvSpPr>
              <a:spLocks/>
            </p:cNvSpPr>
            <p:nvPr/>
          </p:nvSpPr>
          <p:spPr bwMode="auto">
            <a:xfrm>
              <a:off x="3568" y="3480"/>
              <a:ext cx="72" cy="184"/>
            </a:xfrm>
            <a:custGeom>
              <a:avLst/>
              <a:gdLst>
                <a:gd name="T0" fmla="*/ 48 w 72"/>
                <a:gd name="T1" fmla="*/ 0 h 184"/>
                <a:gd name="T2" fmla="*/ 64 w 72"/>
                <a:gd name="T3" fmla="*/ 120 h 184"/>
                <a:gd name="T4" fmla="*/ 0 w 72"/>
                <a:gd name="T5" fmla="*/ 184 h 184"/>
                <a:gd name="T6" fmla="*/ 0 60000 65536"/>
                <a:gd name="T7" fmla="*/ 0 60000 65536"/>
                <a:gd name="T8" fmla="*/ 0 60000 65536"/>
                <a:gd name="T9" fmla="*/ 0 w 72"/>
                <a:gd name="T10" fmla="*/ 0 h 184"/>
                <a:gd name="T11" fmla="*/ 72 w 72"/>
                <a:gd name="T12" fmla="*/ 184 h 184"/>
              </a:gdLst>
              <a:ahLst/>
              <a:cxnLst>
                <a:cxn ang="T6">
                  <a:pos x="T0" y="T1"/>
                </a:cxn>
                <a:cxn ang="T7">
                  <a:pos x="T2" y="T3"/>
                </a:cxn>
                <a:cxn ang="T8">
                  <a:pos x="T4" y="T5"/>
                </a:cxn>
              </a:cxnLst>
              <a:rect l="T9" t="T10" r="T11" b="T12"/>
              <a:pathLst>
                <a:path w="72" h="184">
                  <a:moveTo>
                    <a:pt x="48" y="0"/>
                  </a:moveTo>
                  <a:cubicBezTo>
                    <a:pt x="51" y="17"/>
                    <a:pt x="72" y="89"/>
                    <a:pt x="64" y="120"/>
                  </a:cubicBezTo>
                  <a:cubicBezTo>
                    <a:pt x="56" y="151"/>
                    <a:pt x="13" y="171"/>
                    <a:pt x="0" y="184"/>
                  </a:cubicBezTo>
                </a:path>
              </a:pathLst>
            </a:custGeom>
            <a:noFill/>
            <a:ln w="12700">
              <a:solidFill>
                <a:srgbClr val="008000"/>
              </a:solidFill>
              <a:round/>
              <a:headEnd/>
              <a:tailEnd/>
            </a:ln>
          </p:spPr>
          <p:txBody>
            <a:bodyPr/>
            <a:lstStyle/>
            <a:p>
              <a:endParaRPr lang="ru-RU"/>
            </a:p>
          </p:txBody>
        </p:sp>
        <p:sp>
          <p:nvSpPr>
            <p:cNvPr id="2154" name="Freeform 518"/>
            <p:cNvSpPr>
              <a:spLocks/>
            </p:cNvSpPr>
            <p:nvPr/>
          </p:nvSpPr>
          <p:spPr bwMode="auto">
            <a:xfrm>
              <a:off x="3656" y="3280"/>
              <a:ext cx="112" cy="144"/>
            </a:xfrm>
            <a:custGeom>
              <a:avLst/>
              <a:gdLst>
                <a:gd name="T0" fmla="*/ 0 w 112"/>
                <a:gd name="T1" fmla="*/ 0 h 144"/>
                <a:gd name="T2" fmla="*/ 56 w 112"/>
                <a:gd name="T3" fmla="*/ 48 h 144"/>
                <a:gd name="T4" fmla="*/ 112 w 112"/>
                <a:gd name="T5" fmla="*/ 144 h 144"/>
                <a:gd name="T6" fmla="*/ 0 60000 65536"/>
                <a:gd name="T7" fmla="*/ 0 60000 65536"/>
                <a:gd name="T8" fmla="*/ 0 60000 65536"/>
                <a:gd name="T9" fmla="*/ 0 w 112"/>
                <a:gd name="T10" fmla="*/ 0 h 144"/>
                <a:gd name="T11" fmla="*/ 112 w 112"/>
                <a:gd name="T12" fmla="*/ 144 h 144"/>
              </a:gdLst>
              <a:ahLst/>
              <a:cxnLst>
                <a:cxn ang="T6">
                  <a:pos x="T0" y="T1"/>
                </a:cxn>
                <a:cxn ang="T7">
                  <a:pos x="T2" y="T3"/>
                </a:cxn>
                <a:cxn ang="T8">
                  <a:pos x="T4" y="T5"/>
                </a:cxn>
              </a:cxnLst>
              <a:rect l="T9" t="T10" r="T11" b="T12"/>
              <a:pathLst>
                <a:path w="112" h="144">
                  <a:moveTo>
                    <a:pt x="0" y="0"/>
                  </a:moveTo>
                  <a:cubicBezTo>
                    <a:pt x="9" y="8"/>
                    <a:pt x="37" y="24"/>
                    <a:pt x="56" y="48"/>
                  </a:cubicBezTo>
                  <a:cubicBezTo>
                    <a:pt x="75" y="72"/>
                    <a:pt x="100" y="124"/>
                    <a:pt x="112" y="144"/>
                  </a:cubicBezTo>
                </a:path>
              </a:pathLst>
            </a:custGeom>
            <a:noFill/>
            <a:ln w="12700">
              <a:solidFill>
                <a:srgbClr val="008000"/>
              </a:solidFill>
              <a:round/>
              <a:headEnd/>
              <a:tailEnd/>
            </a:ln>
          </p:spPr>
          <p:txBody>
            <a:bodyPr/>
            <a:lstStyle/>
            <a:p>
              <a:endParaRPr lang="ru-RU"/>
            </a:p>
          </p:txBody>
        </p:sp>
        <p:sp>
          <p:nvSpPr>
            <p:cNvPr id="2155" name="Freeform 519"/>
            <p:cNvSpPr>
              <a:spLocks/>
            </p:cNvSpPr>
            <p:nvPr/>
          </p:nvSpPr>
          <p:spPr bwMode="auto">
            <a:xfrm>
              <a:off x="3752" y="3264"/>
              <a:ext cx="120" cy="160"/>
            </a:xfrm>
            <a:custGeom>
              <a:avLst/>
              <a:gdLst>
                <a:gd name="T0" fmla="*/ 0 w 120"/>
                <a:gd name="T1" fmla="*/ 0 h 160"/>
                <a:gd name="T2" fmla="*/ 72 w 120"/>
                <a:gd name="T3" fmla="*/ 72 h 160"/>
                <a:gd name="T4" fmla="*/ 120 w 120"/>
                <a:gd name="T5" fmla="*/ 160 h 160"/>
                <a:gd name="T6" fmla="*/ 0 60000 65536"/>
                <a:gd name="T7" fmla="*/ 0 60000 65536"/>
                <a:gd name="T8" fmla="*/ 0 60000 65536"/>
                <a:gd name="T9" fmla="*/ 0 w 120"/>
                <a:gd name="T10" fmla="*/ 0 h 160"/>
                <a:gd name="T11" fmla="*/ 120 w 120"/>
                <a:gd name="T12" fmla="*/ 160 h 160"/>
              </a:gdLst>
              <a:ahLst/>
              <a:cxnLst>
                <a:cxn ang="T6">
                  <a:pos x="T0" y="T1"/>
                </a:cxn>
                <a:cxn ang="T7">
                  <a:pos x="T2" y="T3"/>
                </a:cxn>
                <a:cxn ang="T8">
                  <a:pos x="T4" y="T5"/>
                </a:cxn>
              </a:cxnLst>
              <a:rect l="T9" t="T10" r="T11" b="T12"/>
              <a:pathLst>
                <a:path w="120" h="160">
                  <a:moveTo>
                    <a:pt x="0" y="0"/>
                  </a:moveTo>
                  <a:cubicBezTo>
                    <a:pt x="12" y="12"/>
                    <a:pt x="52" y="45"/>
                    <a:pt x="72" y="72"/>
                  </a:cubicBezTo>
                  <a:cubicBezTo>
                    <a:pt x="92" y="99"/>
                    <a:pt x="110" y="142"/>
                    <a:pt x="120" y="160"/>
                  </a:cubicBezTo>
                </a:path>
              </a:pathLst>
            </a:custGeom>
            <a:noFill/>
            <a:ln w="12700">
              <a:solidFill>
                <a:srgbClr val="008000"/>
              </a:solidFill>
              <a:round/>
              <a:headEnd/>
              <a:tailEnd/>
            </a:ln>
          </p:spPr>
          <p:txBody>
            <a:bodyPr/>
            <a:lstStyle/>
            <a:p>
              <a:endParaRPr lang="ru-RU"/>
            </a:p>
          </p:txBody>
        </p:sp>
      </p:grpSp>
      <p:grpSp>
        <p:nvGrpSpPr>
          <p:cNvPr id="19" name="Group 520"/>
          <p:cNvGrpSpPr>
            <a:grpSpLocks/>
          </p:cNvGrpSpPr>
          <p:nvPr/>
        </p:nvGrpSpPr>
        <p:grpSpPr bwMode="auto">
          <a:xfrm rot="11324051" flipH="1">
            <a:off x="512763" y="6188075"/>
            <a:ext cx="657225" cy="463550"/>
            <a:chOff x="3144" y="3204"/>
            <a:chExt cx="867" cy="623"/>
          </a:xfrm>
        </p:grpSpPr>
        <p:grpSp>
          <p:nvGrpSpPr>
            <p:cNvPr id="20" name="Group 521"/>
            <p:cNvGrpSpPr>
              <a:grpSpLocks/>
            </p:cNvGrpSpPr>
            <p:nvPr/>
          </p:nvGrpSpPr>
          <p:grpSpPr bwMode="auto">
            <a:xfrm>
              <a:off x="3144" y="3204"/>
              <a:ext cx="867" cy="623"/>
              <a:chOff x="3144" y="3204"/>
              <a:chExt cx="867" cy="623"/>
            </a:xfrm>
          </p:grpSpPr>
          <p:sp>
            <p:nvSpPr>
              <p:cNvPr id="2148" name="Freeform 522"/>
              <p:cNvSpPr>
                <a:spLocks/>
              </p:cNvSpPr>
              <p:nvPr/>
            </p:nvSpPr>
            <p:spPr bwMode="auto">
              <a:xfrm>
                <a:off x="3144" y="3204"/>
                <a:ext cx="848" cy="308"/>
              </a:xfrm>
              <a:custGeom>
                <a:avLst/>
                <a:gdLst>
                  <a:gd name="T0" fmla="*/ 848 w 848"/>
                  <a:gd name="T1" fmla="*/ 300 h 308"/>
                  <a:gd name="T2" fmla="*/ 704 w 848"/>
                  <a:gd name="T3" fmla="*/ 76 h 308"/>
                  <a:gd name="T4" fmla="*/ 576 w 848"/>
                  <a:gd name="T5" fmla="*/ 4 h 308"/>
                  <a:gd name="T6" fmla="*/ 376 w 848"/>
                  <a:gd name="T7" fmla="*/ 52 h 308"/>
                  <a:gd name="T8" fmla="*/ 0 w 848"/>
                  <a:gd name="T9" fmla="*/ 308 h 308"/>
                  <a:gd name="T10" fmla="*/ 0 60000 65536"/>
                  <a:gd name="T11" fmla="*/ 0 60000 65536"/>
                  <a:gd name="T12" fmla="*/ 0 60000 65536"/>
                  <a:gd name="T13" fmla="*/ 0 60000 65536"/>
                  <a:gd name="T14" fmla="*/ 0 60000 65536"/>
                  <a:gd name="T15" fmla="*/ 0 w 848"/>
                  <a:gd name="T16" fmla="*/ 0 h 308"/>
                  <a:gd name="T17" fmla="*/ 848 w 848"/>
                  <a:gd name="T18" fmla="*/ 308 h 308"/>
                </a:gdLst>
                <a:ahLst/>
                <a:cxnLst>
                  <a:cxn ang="T10">
                    <a:pos x="T0" y="T1"/>
                  </a:cxn>
                  <a:cxn ang="T11">
                    <a:pos x="T2" y="T3"/>
                  </a:cxn>
                  <a:cxn ang="T12">
                    <a:pos x="T4" y="T5"/>
                  </a:cxn>
                  <a:cxn ang="T13">
                    <a:pos x="T6" y="T7"/>
                  </a:cxn>
                  <a:cxn ang="T14">
                    <a:pos x="T8" y="T9"/>
                  </a:cxn>
                </a:cxnLst>
                <a:rect l="T15" t="T16" r="T17" b="T18"/>
                <a:pathLst>
                  <a:path w="848" h="308">
                    <a:moveTo>
                      <a:pt x="848" y="300"/>
                    </a:moveTo>
                    <a:cubicBezTo>
                      <a:pt x="824" y="263"/>
                      <a:pt x="749" y="125"/>
                      <a:pt x="704" y="76"/>
                    </a:cubicBezTo>
                    <a:cubicBezTo>
                      <a:pt x="659" y="27"/>
                      <a:pt x="631" y="8"/>
                      <a:pt x="576" y="4"/>
                    </a:cubicBezTo>
                    <a:cubicBezTo>
                      <a:pt x="521" y="0"/>
                      <a:pt x="472" y="1"/>
                      <a:pt x="376" y="52"/>
                    </a:cubicBezTo>
                    <a:cubicBezTo>
                      <a:pt x="280" y="103"/>
                      <a:pt x="78" y="255"/>
                      <a:pt x="0" y="308"/>
                    </a:cubicBezTo>
                  </a:path>
                </a:pathLst>
              </a:custGeom>
              <a:gradFill rotWithShape="1">
                <a:gsLst>
                  <a:gs pos="0">
                    <a:srgbClr val="66FF66"/>
                  </a:gs>
                  <a:gs pos="100000">
                    <a:srgbClr val="009900"/>
                  </a:gs>
                </a:gsLst>
                <a:path path="rect">
                  <a:fillToRect l="50000" t="50000" r="50000" b="50000"/>
                </a:path>
              </a:gradFill>
              <a:ln w="9525">
                <a:solidFill>
                  <a:srgbClr val="009900"/>
                </a:solidFill>
                <a:round/>
                <a:headEnd/>
                <a:tailEnd/>
              </a:ln>
            </p:spPr>
            <p:txBody>
              <a:bodyPr/>
              <a:lstStyle/>
              <a:p>
                <a:endParaRPr lang="ru-RU"/>
              </a:p>
            </p:txBody>
          </p:sp>
          <p:sp>
            <p:nvSpPr>
              <p:cNvPr id="2149" name="Freeform 523"/>
              <p:cNvSpPr>
                <a:spLocks/>
              </p:cNvSpPr>
              <p:nvPr/>
            </p:nvSpPr>
            <p:spPr bwMode="auto">
              <a:xfrm>
                <a:off x="3144" y="3420"/>
                <a:ext cx="867" cy="407"/>
              </a:xfrm>
              <a:custGeom>
                <a:avLst/>
                <a:gdLst>
                  <a:gd name="T0" fmla="*/ 0 w 867"/>
                  <a:gd name="T1" fmla="*/ 92 h 407"/>
                  <a:gd name="T2" fmla="*/ 552 w 867"/>
                  <a:gd name="T3" fmla="*/ 380 h 407"/>
                  <a:gd name="T4" fmla="*/ 832 w 867"/>
                  <a:gd name="T5" fmla="*/ 252 h 407"/>
                  <a:gd name="T6" fmla="*/ 760 w 867"/>
                  <a:gd name="T7" fmla="*/ 28 h 407"/>
                  <a:gd name="T8" fmla="*/ 232 w 867"/>
                  <a:gd name="T9" fmla="*/ 84 h 407"/>
                  <a:gd name="T10" fmla="*/ 0 60000 65536"/>
                  <a:gd name="T11" fmla="*/ 0 60000 65536"/>
                  <a:gd name="T12" fmla="*/ 0 60000 65536"/>
                  <a:gd name="T13" fmla="*/ 0 60000 65536"/>
                  <a:gd name="T14" fmla="*/ 0 60000 65536"/>
                  <a:gd name="T15" fmla="*/ 0 w 867"/>
                  <a:gd name="T16" fmla="*/ 0 h 407"/>
                  <a:gd name="T17" fmla="*/ 867 w 867"/>
                  <a:gd name="T18" fmla="*/ 407 h 407"/>
                </a:gdLst>
                <a:ahLst/>
                <a:cxnLst>
                  <a:cxn ang="T10">
                    <a:pos x="T0" y="T1"/>
                  </a:cxn>
                  <a:cxn ang="T11">
                    <a:pos x="T2" y="T3"/>
                  </a:cxn>
                  <a:cxn ang="T12">
                    <a:pos x="T4" y="T5"/>
                  </a:cxn>
                  <a:cxn ang="T13">
                    <a:pos x="T6" y="T7"/>
                  </a:cxn>
                  <a:cxn ang="T14">
                    <a:pos x="T8" y="T9"/>
                  </a:cxn>
                </a:cxnLst>
                <a:rect l="T15" t="T16" r="T17" b="T18"/>
                <a:pathLst>
                  <a:path w="867" h="407">
                    <a:moveTo>
                      <a:pt x="0" y="92"/>
                    </a:moveTo>
                    <a:cubicBezTo>
                      <a:pt x="206" y="222"/>
                      <a:pt x="413" y="353"/>
                      <a:pt x="552" y="380"/>
                    </a:cubicBezTo>
                    <a:cubicBezTo>
                      <a:pt x="691" y="407"/>
                      <a:pt x="797" y="311"/>
                      <a:pt x="832" y="252"/>
                    </a:cubicBezTo>
                    <a:cubicBezTo>
                      <a:pt x="867" y="193"/>
                      <a:pt x="860" y="56"/>
                      <a:pt x="760" y="28"/>
                    </a:cubicBezTo>
                    <a:cubicBezTo>
                      <a:pt x="660" y="0"/>
                      <a:pt x="446" y="42"/>
                      <a:pt x="232" y="84"/>
                    </a:cubicBezTo>
                  </a:path>
                </a:pathLst>
              </a:custGeom>
              <a:gradFill rotWithShape="1">
                <a:gsLst>
                  <a:gs pos="0">
                    <a:srgbClr val="66FF66"/>
                  </a:gs>
                  <a:gs pos="100000">
                    <a:srgbClr val="008000"/>
                  </a:gs>
                </a:gsLst>
                <a:path path="rect">
                  <a:fillToRect l="50000" t="50000" r="50000" b="50000"/>
                </a:path>
              </a:gradFill>
              <a:ln w="9525">
                <a:solidFill>
                  <a:srgbClr val="009900"/>
                </a:solidFill>
                <a:round/>
                <a:headEnd/>
                <a:tailEnd/>
              </a:ln>
            </p:spPr>
            <p:txBody>
              <a:bodyPr/>
              <a:lstStyle/>
              <a:p>
                <a:endParaRPr lang="ru-RU"/>
              </a:p>
            </p:txBody>
          </p:sp>
        </p:grpSp>
        <p:sp>
          <p:nvSpPr>
            <p:cNvPr id="2143" name="Freeform 524"/>
            <p:cNvSpPr>
              <a:spLocks/>
            </p:cNvSpPr>
            <p:nvPr/>
          </p:nvSpPr>
          <p:spPr bwMode="auto">
            <a:xfrm>
              <a:off x="3808" y="3440"/>
              <a:ext cx="87" cy="288"/>
            </a:xfrm>
            <a:custGeom>
              <a:avLst/>
              <a:gdLst>
                <a:gd name="T0" fmla="*/ 40 w 87"/>
                <a:gd name="T1" fmla="*/ 0 h 288"/>
                <a:gd name="T2" fmla="*/ 80 w 87"/>
                <a:gd name="T3" fmla="*/ 160 h 288"/>
                <a:gd name="T4" fmla="*/ 0 w 87"/>
                <a:gd name="T5" fmla="*/ 288 h 288"/>
                <a:gd name="T6" fmla="*/ 0 60000 65536"/>
                <a:gd name="T7" fmla="*/ 0 60000 65536"/>
                <a:gd name="T8" fmla="*/ 0 60000 65536"/>
                <a:gd name="T9" fmla="*/ 0 w 87"/>
                <a:gd name="T10" fmla="*/ 0 h 288"/>
                <a:gd name="T11" fmla="*/ 87 w 87"/>
                <a:gd name="T12" fmla="*/ 288 h 288"/>
              </a:gdLst>
              <a:ahLst/>
              <a:cxnLst>
                <a:cxn ang="T6">
                  <a:pos x="T0" y="T1"/>
                </a:cxn>
                <a:cxn ang="T7">
                  <a:pos x="T2" y="T3"/>
                </a:cxn>
                <a:cxn ang="T8">
                  <a:pos x="T4" y="T5"/>
                </a:cxn>
              </a:cxnLst>
              <a:rect l="T9" t="T10" r="T11" b="T12"/>
              <a:pathLst>
                <a:path w="87" h="288">
                  <a:moveTo>
                    <a:pt x="40" y="0"/>
                  </a:moveTo>
                  <a:cubicBezTo>
                    <a:pt x="63" y="56"/>
                    <a:pt x="87" y="112"/>
                    <a:pt x="80" y="160"/>
                  </a:cubicBezTo>
                  <a:cubicBezTo>
                    <a:pt x="73" y="208"/>
                    <a:pt x="36" y="248"/>
                    <a:pt x="0" y="288"/>
                  </a:cubicBezTo>
                </a:path>
              </a:pathLst>
            </a:custGeom>
            <a:noFill/>
            <a:ln w="12700">
              <a:solidFill>
                <a:srgbClr val="008000"/>
              </a:solidFill>
              <a:round/>
              <a:headEnd/>
              <a:tailEnd/>
            </a:ln>
          </p:spPr>
          <p:txBody>
            <a:bodyPr/>
            <a:lstStyle/>
            <a:p>
              <a:endParaRPr lang="ru-RU"/>
            </a:p>
          </p:txBody>
        </p:sp>
        <p:sp>
          <p:nvSpPr>
            <p:cNvPr id="2144" name="Freeform 525"/>
            <p:cNvSpPr>
              <a:spLocks/>
            </p:cNvSpPr>
            <p:nvPr/>
          </p:nvSpPr>
          <p:spPr bwMode="auto">
            <a:xfrm>
              <a:off x="3688" y="3440"/>
              <a:ext cx="87" cy="288"/>
            </a:xfrm>
            <a:custGeom>
              <a:avLst/>
              <a:gdLst>
                <a:gd name="T0" fmla="*/ 40 w 87"/>
                <a:gd name="T1" fmla="*/ 0 h 288"/>
                <a:gd name="T2" fmla="*/ 80 w 87"/>
                <a:gd name="T3" fmla="*/ 160 h 288"/>
                <a:gd name="T4" fmla="*/ 0 w 87"/>
                <a:gd name="T5" fmla="*/ 288 h 288"/>
                <a:gd name="T6" fmla="*/ 0 60000 65536"/>
                <a:gd name="T7" fmla="*/ 0 60000 65536"/>
                <a:gd name="T8" fmla="*/ 0 60000 65536"/>
                <a:gd name="T9" fmla="*/ 0 w 87"/>
                <a:gd name="T10" fmla="*/ 0 h 288"/>
                <a:gd name="T11" fmla="*/ 87 w 87"/>
                <a:gd name="T12" fmla="*/ 288 h 288"/>
              </a:gdLst>
              <a:ahLst/>
              <a:cxnLst>
                <a:cxn ang="T6">
                  <a:pos x="T0" y="T1"/>
                </a:cxn>
                <a:cxn ang="T7">
                  <a:pos x="T2" y="T3"/>
                </a:cxn>
                <a:cxn ang="T8">
                  <a:pos x="T4" y="T5"/>
                </a:cxn>
              </a:cxnLst>
              <a:rect l="T9" t="T10" r="T11" b="T12"/>
              <a:pathLst>
                <a:path w="87" h="288">
                  <a:moveTo>
                    <a:pt x="40" y="0"/>
                  </a:moveTo>
                  <a:cubicBezTo>
                    <a:pt x="63" y="56"/>
                    <a:pt x="87" y="112"/>
                    <a:pt x="80" y="160"/>
                  </a:cubicBezTo>
                  <a:cubicBezTo>
                    <a:pt x="73" y="208"/>
                    <a:pt x="36" y="248"/>
                    <a:pt x="0" y="288"/>
                  </a:cubicBezTo>
                </a:path>
              </a:pathLst>
            </a:custGeom>
            <a:noFill/>
            <a:ln w="12700">
              <a:solidFill>
                <a:srgbClr val="008000"/>
              </a:solidFill>
              <a:round/>
              <a:headEnd/>
              <a:tailEnd/>
            </a:ln>
          </p:spPr>
          <p:txBody>
            <a:bodyPr/>
            <a:lstStyle/>
            <a:p>
              <a:endParaRPr lang="ru-RU"/>
            </a:p>
          </p:txBody>
        </p:sp>
        <p:sp>
          <p:nvSpPr>
            <p:cNvPr id="2145" name="Freeform 526"/>
            <p:cNvSpPr>
              <a:spLocks/>
            </p:cNvSpPr>
            <p:nvPr/>
          </p:nvSpPr>
          <p:spPr bwMode="auto">
            <a:xfrm>
              <a:off x="3568" y="3480"/>
              <a:ext cx="72" cy="184"/>
            </a:xfrm>
            <a:custGeom>
              <a:avLst/>
              <a:gdLst>
                <a:gd name="T0" fmla="*/ 48 w 72"/>
                <a:gd name="T1" fmla="*/ 0 h 184"/>
                <a:gd name="T2" fmla="*/ 64 w 72"/>
                <a:gd name="T3" fmla="*/ 120 h 184"/>
                <a:gd name="T4" fmla="*/ 0 w 72"/>
                <a:gd name="T5" fmla="*/ 184 h 184"/>
                <a:gd name="T6" fmla="*/ 0 60000 65536"/>
                <a:gd name="T7" fmla="*/ 0 60000 65536"/>
                <a:gd name="T8" fmla="*/ 0 60000 65536"/>
                <a:gd name="T9" fmla="*/ 0 w 72"/>
                <a:gd name="T10" fmla="*/ 0 h 184"/>
                <a:gd name="T11" fmla="*/ 72 w 72"/>
                <a:gd name="T12" fmla="*/ 184 h 184"/>
              </a:gdLst>
              <a:ahLst/>
              <a:cxnLst>
                <a:cxn ang="T6">
                  <a:pos x="T0" y="T1"/>
                </a:cxn>
                <a:cxn ang="T7">
                  <a:pos x="T2" y="T3"/>
                </a:cxn>
                <a:cxn ang="T8">
                  <a:pos x="T4" y="T5"/>
                </a:cxn>
              </a:cxnLst>
              <a:rect l="T9" t="T10" r="T11" b="T12"/>
              <a:pathLst>
                <a:path w="72" h="184">
                  <a:moveTo>
                    <a:pt x="48" y="0"/>
                  </a:moveTo>
                  <a:cubicBezTo>
                    <a:pt x="51" y="17"/>
                    <a:pt x="72" y="89"/>
                    <a:pt x="64" y="120"/>
                  </a:cubicBezTo>
                  <a:cubicBezTo>
                    <a:pt x="56" y="151"/>
                    <a:pt x="13" y="171"/>
                    <a:pt x="0" y="184"/>
                  </a:cubicBezTo>
                </a:path>
              </a:pathLst>
            </a:custGeom>
            <a:noFill/>
            <a:ln w="12700">
              <a:solidFill>
                <a:srgbClr val="008000"/>
              </a:solidFill>
              <a:round/>
              <a:headEnd/>
              <a:tailEnd/>
            </a:ln>
          </p:spPr>
          <p:txBody>
            <a:bodyPr/>
            <a:lstStyle/>
            <a:p>
              <a:endParaRPr lang="ru-RU"/>
            </a:p>
          </p:txBody>
        </p:sp>
        <p:sp>
          <p:nvSpPr>
            <p:cNvPr id="2146" name="Freeform 527"/>
            <p:cNvSpPr>
              <a:spLocks/>
            </p:cNvSpPr>
            <p:nvPr/>
          </p:nvSpPr>
          <p:spPr bwMode="auto">
            <a:xfrm>
              <a:off x="3656" y="3280"/>
              <a:ext cx="112" cy="144"/>
            </a:xfrm>
            <a:custGeom>
              <a:avLst/>
              <a:gdLst>
                <a:gd name="T0" fmla="*/ 0 w 112"/>
                <a:gd name="T1" fmla="*/ 0 h 144"/>
                <a:gd name="T2" fmla="*/ 56 w 112"/>
                <a:gd name="T3" fmla="*/ 48 h 144"/>
                <a:gd name="T4" fmla="*/ 112 w 112"/>
                <a:gd name="T5" fmla="*/ 144 h 144"/>
                <a:gd name="T6" fmla="*/ 0 60000 65536"/>
                <a:gd name="T7" fmla="*/ 0 60000 65536"/>
                <a:gd name="T8" fmla="*/ 0 60000 65536"/>
                <a:gd name="T9" fmla="*/ 0 w 112"/>
                <a:gd name="T10" fmla="*/ 0 h 144"/>
                <a:gd name="T11" fmla="*/ 112 w 112"/>
                <a:gd name="T12" fmla="*/ 144 h 144"/>
              </a:gdLst>
              <a:ahLst/>
              <a:cxnLst>
                <a:cxn ang="T6">
                  <a:pos x="T0" y="T1"/>
                </a:cxn>
                <a:cxn ang="T7">
                  <a:pos x="T2" y="T3"/>
                </a:cxn>
                <a:cxn ang="T8">
                  <a:pos x="T4" y="T5"/>
                </a:cxn>
              </a:cxnLst>
              <a:rect l="T9" t="T10" r="T11" b="T12"/>
              <a:pathLst>
                <a:path w="112" h="144">
                  <a:moveTo>
                    <a:pt x="0" y="0"/>
                  </a:moveTo>
                  <a:cubicBezTo>
                    <a:pt x="9" y="8"/>
                    <a:pt x="37" y="24"/>
                    <a:pt x="56" y="48"/>
                  </a:cubicBezTo>
                  <a:cubicBezTo>
                    <a:pt x="75" y="72"/>
                    <a:pt x="100" y="124"/>
                    <a:pt x="112" y="144"/>
                  </a:cubicBezTo>
                </a:path>
              </a:pathLst>
            </a:custGeom>
            <a:noFill/>
            <a:ln w="12700">
              <a:solidFill>
                <a:srgbClr val="008000"/>
              </a:solidFill>
              <a:round/>
              <a:headEnd/>
              <a:tailEnd/>
            </a:ln>
          </p:spPr>
          <p:txBody>
            <a:bodyPr/>
            <a:lstStyle/>
            <a:p>
              <a:endParaRPr lang="ru-RU"/>
            </a:p>
          </p:txBody>
        </p:sp>
        <p:sp>
          <p:nvSpPr>
            <p:cNvPr id="2147" name="Freeform 528"/>
            <p:cNvSpPr>
              <a:spLocks/>
            </p:cNvSpPr>
            <p:nvPr/>
          </p:nvSpPr>
          <p:spPr bwMode="auto">
            <a:xfrm>
              <a:off x="3752" y="3264"/>
              <a:ext cx="120" cy="160"/>
            </a:xfrm>
            <a:custGeom>
              <a:avLst/>
              <a:gdLst>
                <a:gd name="T0" fmla="*/ 0 w 120"/>
                <a:gd name="T1" fmla="*/ 0 h 160"/>
                <a:gd name="T2" fmla="*/ 72 w 120"/>
                <a:gd name="T3" fmla="*/ 72 h 160"/>
                <a:gd name="T4" fmla="*/ 120 w 120"/>
                <a:gd name="T5" fmla="*/ 160 h 160"/>
                <a:gd name="T6" fmla="*/ 0 60000 65536"/>
                <a:gd name="T7" fmla="*/ 0 60000 65536"/>
                <a:gd name="T8" fmla="*/ 0 60000 65536"/>
                <a:gd name="T9" fmla="*/ 0 w 120"/>
                <a:gd name="T10" fmla="*/ 0 h 160"/>
                <a:gd name="T11" fmla="*/ 120 w 120"/>
                <a:gd name="T12" fmla="*/ 160 h 160"/>
              </a:gdLst>
              <a:ahLst/>
              <a:cxnLst>
                <a:cxn ang="T6">
                  <a:pos x="T0" y="T1"/>
                </a:cxn>
                <a:cxn ang="T7">
                  <a:pos x="T2" y="T3"/>
                </a:cxn>
                <a:cxn ang="T8">
                  <a:pos x="T4" y="T5"/>
                </a:cxn>
              </a:cxnLst>
              <a:rect l="T9" t="T10" r="T11" b="T12"/>
              <a:pathLst>
                <a:path w="120" h="160">
                  <a:moveTo>
                    <a:pt x="0" y="0"/>
                  </a:moveTo>
                  <a:cubicBezTo>
                    <a:pt x="12" y="12"/>
                    <a:pt x="52" y="45"/>
                    <a:pt x="72" y="72"/>
                  </a:cubicBezTo>
                  <a:cubicBezTo>
                    <a:pt x="92" y="99"/>
                    <a:pt x="110" y="142"/>
                    <a:pt x="120" y="160"/>
                  </a:cubicBezTo>
                </a:path>
              </a:pathLst>
            </a:custGeom>
            <a:noFill/>
            <a:ln w="12700">
              <a:solidFill>
                <a:srgbClr val="008000"/>
              </a:solidFill>
              <a:round/>
              <a:headEnd/>
              <a:tailEnd/>
            </a:ln>
          </p:spPr>
          <p:txBody>
            <a:bodyPr/>
            <a:lstStyle/>
            <a:p>
              <a:endParaRPr lang="ru-RU"/>
            </a:p>
          </p:txBody>
        </p:sp>
      </p:grpSp>
      <p:sp>
        <p:nvSpPr>
          <p:cNvPr id="2076" name="plant"/>
          <p:cNvSpPr>
            <a:spLocks noEditPoints="1" noChangeArrowheads="1"/>
          </p:cNvSpPr>
          <p:nvPr/>
        </p:nvSpPr>
        <p:spPr bwMode="auto">
          <a:xfrm rot="-281140">
            <a:off x="61913" y="6507163"/>
            <a:ext cx="525462" cy="195262"/>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lim="800000"/>
            <a:headEnd/>
            <a:tailEnd/>
          </a:ln>
        </p:spPr>
        <p:txBody>
          <a:bodyPr/>
          <a:lstStyle/>
          <a:p>
            <a:endParaRPr lang="ru-RU"/>
          </a:p>
        </p:txBody>
      </p:sp>
      <p:grpSp>
        <p:nvGrpSpPr>
          <p:cNvPr id="21" name="Group 577"/>
          <p:cNvGrpSpPr>
            <a:grpSpLocks/>
          </p:cNvGrpSpPr>
          <p:nvPr/>
        </p:nvGrpSpPr>
        <p:grpSpPr bwMode="auto">
          <a:xfrm>
            <a:off x="5056188" y="4351338"/>
            <a:ext cx="3516312" cy="1371600"/>
            <a:chOff x="3193" y="2685"/>
            <a:chExt cx="2215" cy="864"/>
          </a:xfrm>
        </p:grpSpPr>
        <p:grpSp>
          <p:nvGrpSpPr>
            <p:cNvPr id="22" name="Group 443"/>
            <p:cNvGrpSpPr>
              <a:grpSpLocks/>
            </p:cNvGrpSpPr>
            <p:nvPr/>
          </p:nvGrpSpPr>
          <p:grpSpPr bwMode="auto">
            <a:xfrm rot="2490177">
              <a:off x="4900" y="2813"/>
              <a:ext cx="508" cy="509"/>
              <a:chOff x="4060" y="1421"/>
              <a:chExt cx="508" cy="509"/>
            </a:xfrm>
          </p:grpSpPr>
          <p:sp>
            <p:nvSpPr>
              <p:cNvPr id="2135" name="Freeform 444"/>
              <p:cNvSpPr>
                <a:spLocks/>
              </p:cNvSpPr>
              <p:nvPr/>
            </p:nvSpPr>
            <p:spPr bwMode="auto">
              <a:xfrm>
                <a:off x="4060" y="1514"/>
                <a:ext cx="508" cy="416"/>
              </a:xfrm>
              <a:custGeom>
                <a:avLst/>
                <a:gdLst>
                  <a:gd name="T0" fmla="*/ 17 w 508"/>
                  <a:gd name="T1" fmla="*/ 112 h 416"/>
                  <a:gd name="T2" fmla="*/ 35 w 508"/>
                  <a:gd name="T3" fmla="*/ 265 h 416"/>
                  <a:gd name="T4" fmla="*/ 227 w 508"/>
                  <a:gd name="T5" fmla="*/ 400 h 416"/>
                  <a:gd name="T6" fmla="*/ 293 w 508"/>
                  <a:gd name="T7" fmla="*/ 361 h 416"/>
                  <a:gd name="T8" fmla="*/ 404 w 508"/>
                  <a:gd name="T9" fmla="*/ 358 h 416"/>
                  <a:gd name="T10" fmla="*/ 508 w 508"/>
                  <a:gd name="T11" fmla="*/ 140 h 416"/>
                  <a:gd name="T12" fmla="*/ 407 w 508"/>
                  <a:gd name="T13" fmla="*/ 22 h 416"/>
                  <a:gd name="T14" fmla="*/ 281 w 508"/>
                  <a:gd name="T15" fmla="*/ 10 h 416"/>
                  <a:gd name="T16" fmla="*/ 206 w 508"/>
                  <a:gd name="T17" fmla="*/ 43 h 416"/>
                  <a:gd name="T18" fmla="*/ 110 w 508"/>
                  <a:gd name="T19" fmla="*/ 19 h 416"/>
                  <a:gd name="T20" fmla="*/ 17 w 508"/>
                  <a:gd name="T21" fmla="*/ 112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8"/>
                  <a:gd name="T34" fmla="*/ 0 h 416"/>
                  <a:gd name="T35" fmla="*/ 508 w 508"/>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8" h="416">
                    <a:moveTo>
                      <a:pt x="17" y="112"/>
                    </a:moveTo>
                    <a:cubicBezTo>
                      <a:pt x="5" y="153"/>
                      <a:pt x="0" y="217"/>
                      <a:pt x="35" y="265"/>
                    </a:cubicBezTo>
                    <a:cubicBezTo>
                      <a:pt x="70" y="313"/>
                      <a:pt x="184" y="384"/>
                      <a:pt x="227" y="400"/>
                    </a:cubicBezTo>
                    <a:cubicBezTo>
                      <a:pt x="270" y="416"/>
                      <a:pt x="264" y="368"/>
                      <a:pt x="293" y="361"/>
                    </a:cubicBezTo>
                    <a:cubicBezTo>
                      <a:pt x="322" y="354"/>
                      <a:pt x="368" y="395"/>
                      <a:pt x="404" y="358"/>
                    </a:cubicBezTo>
                    <a:cubicBezTo>
                      <a:pt x="440" y="321"/>
                      <a:pt x="508" y="196"/>
                      <a:pt x="508" y="140"/>
                    </a:cubicBezTo>
                    <a:cubicBezTo>
                      <a:pt x="508" y="84"/>
                      <a:pt x="445" y="44"/>
                      <a:pt x="407" y="22"/>
                    </a:cubicBezTo>
                    <a:cubicBezTo>
                      <a:pt x="369" y="0"/>
                      <a:pt x="314" y="7"/>
                      <a:pt x="281" y="10"/>
                    </a:cubicBezTo>
                    <a:cubicBezTo>
                      <a:pt x="248" y="13"/>
                      <a:pt x="234" y="42"/>
                      <a:pt x="206" y="43"/>
                    </a:cubicBezTo>
                    <a:cubicBezTo>
                      <a:pt x="178" y="44"/>
                      <a:pt x="142" y="7"/>
                      <a:pt x="110" y="19"/>
                    </a:cubicBezTo>
                    <a:cubicBezTo>
                      <a:pt x="78" y="31"/>
                      <a:pt x="31" y="70"/>
                      <a:pt x="17" y="112"/>
                    </a:cubicBezTo>
                    <a:close/>
                  </a:path>
                </a:pathLst>
              </a:custGeom>
              <a:gradFill rotWithShape="1">
                <a:gsLst>
                  <a:gs pos="0">
                    <a:srgbClr val="FF0000"/>
                  </a:gs>
                  <a:gs pos="100000">
                    <a:srgbClr val="FFCC00"/>
                  </a:gs>
                </a:gsLst>
                <a:path path="rect">
                  <a:fillToRect l="50000" t="50000" r="50000" b="50000"/>
                </a:path>
              </a:gradFill>
              <a:ln w="9525">
                <a:solidFill>
                  <a:schemeClr val="tx1"/>
                </a:solidFill>
                <a:round/>
                <a:headEnd/>
                <a:tailEnd/>
              </a:ln>
            </p:spPr>
            <p:txBody>
              <a:bodyPr/>
              <a:lstStyle/>
              <a:p>
                <a:endParaRPr lang="ru-RU"/>
              </a:p>
            </p:txBody>
          </p:sp>
          <p:sp>
            <p:nvSpPr>
              <p:cNvPr id="2136" name="Freeform 445"/>
              <p:cNvSpPr>
                <a:spLocks/>
              </p:cNvSpPr>
              <p:nvPr/>
            </p:nvSpPr>
            <p:spPr bwMode="auto">
              <a:xfrm>
                <a:off x="4084" y="1567"/>
                <a:ext cx="296" cy="258"/>
              </a:xfrm>
              <a:custGeom>
                <a:avLst/>
                <a:gdLst>
                  <a:gd name="T0" fmla="*/ 215 w 288"/>
                  <a:gd name="T1" fmla="*/ 97 h 218"/>
                  <a:gd name="T2" fmla="*/ 49 w 288"/>
                  <a:gd name="T3" fmla="*/ 21 h 218"/>
                  <a:gd name="T4" fmla="*/ 4 w 288"/>
                  <a:gd name="T5" fmla="*/ 226 h 218"/>
                  <a:gd name="T6" fmla="*/ 78 w 288"/>
                  <a:gd name="T7" fmla="*/ 449 h 218"/>
                  <a:gd name="T8" fmla="*/ 289 w 288"/>
                  <a:gd name="T9" fmla="*/ 484 h 218"/>
                  <a:gd name="T10" fmla="*/ 326 w 288"/>
                  <a:gd name="T11" fmla="*/ 318 h 218"/>
                  <a:gd name="T12" fmla="*/ 215 w 288"/>
                  <a:gd name="T13" fmla="*/ 97 h 218"/>
                  <a:gd name="T14" fmla="*/ 0 60000 65536"/>
                  <a:gd name="T15" fmla="*/ 0 60000 65536"/>
                  <a:gd name="T16" fmla="*/ 0 60000 65536"/>
                  <a:gd name="T17" fmla="*/ 0 60000 65536"/>
                  <a:gd name="T18" fmla="*/ 0 60000 65536"/>
                  <a:gd name="T19" fmla="*/ 0 60000 65536"/>
                  <a:gd name="T20" fmla="*/ 0 60000 65536"/>
                  <a:gd name="T21" fmla="*/ 0 w 288"/>
                  <a:gd name="T22" fmla="*/ 0 h 218"/>
                  <a:gd name="T23" fmla="*/ 288 w 28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8">
                    <a:moveTo>
                      <a:pt x="188" y="41"/>
                    </a:moveTo>
                    <a:cubicBezTo>
                      <a:pt x="148" y="20"/>
                      <a:pt x="75" y="0"/>
                      <a:pt x="44" y="9"/>
                    </a:cubicBezTo>
                    <a:cubicBezTo>
                      <a:pt x="13" y="18"/>
                      <a:pt x="0" y="66"/>
                      <a:pt x="4" y="97"/>
                    </a:cubicBezTo>
                    <a:cubicBezTo>
                      <a:pt x="8" y="128"/>
                      <a:pt x="27" y="174"/>
                      <a:pt x="68" y="193"/>
                    </a:cubicBezTo>
                    <a:cubicBezTo>
                      <a:pt x="109" y="212"/>
                      <a:pt x="216" y="218"/>
                      <a:pt x="252" y="209"/>
                    </a:cubicBezTo>
                    <a:cubicBezTo>
                      <a:pt x="288" y="200"/>
                      <a:pt x="288" y="162"/>
                      <a:pt x="284" y="137"/>
                    </a:cubicBezTo>
                    <a:cubicBezTo>
                      <a:pt x="280" y="112"/>
                      <a:pt x="228" y="62"/>
                      <a:pt x="188" y="41"/>
                    </a:cubicBezTo>
                    <a:close/>
                  </a:path>
                </a:pathLst>
              </a:custGeom>
              <a:gradFill rotWithShape="1">
                <a:gsLst>
                  <a:gs pos="0">
                    <a:srgbClr val="FF0000"/>
                  </a:gs>
                  <a:gs pos="100000">
                    <a:srgbClr val="FF3300"/>
                  </a:gs>
                </a:gsLst>
                <a:path path="rect">
                  <a:fillToRect l="50000" t="50000" r="50000" b="50000"/>
                </a:path>
              </a:gradFill>
              <a:ln w="9525">
                <a:noFill/>
                <a:prstDash val="sysDot"/>
                <a:round/>
                <a:headEnd/>
                <a:tailEnd/>
              </a:ln>
            </p:spPr>
            <p:txBody>
              <a:bodyPr/>
              <a:lstStyle/>
              <a:p>
                <a:endParaRPr lang="ru-RU"/>
              </a:p>
            </p:txBody>
          </p:sp>
          <p:sp>
            <p:nvSpPr>
              <p:cNvPr id="2137" name="Freeform 446"/>
              <p:cNvSpPr>
                <a:spLocks/>
              </p:cNvSpPr>
              <p:nvPr/>
            </p:nvSpPr>
            <p:spPr bwMode="auto">
              <a:xfrm>
                <a:off x="4179" y="1458"/>
                <a:ext cx="78" cy="102"/>
              </a:xfrm>
              <a:custGeom>
                <a:avLst/>
                <a:gdLst>
                  <a:gd name="T0" fmla="*/ 78 w 78"/>
                  <a:gd name="T1" fmla="*/ 102 h 102"/>
                  <a:gd name="T2" fmla="*/ 3 w 78"/>
                  <a:gd name="T3" fmla="*/ 63 h 102"/>
                  <a:gd name="T4" fmla="*/ 0 w 78"/>
                  <a:gd name="T5" fmla="*/ 0 h 102"/>
                  <a:gd name="T6" fmla="*/ 60 w 78"/>
                  <a:gd name="T7" fmla="*/ 45 h 102"/>
                  <a:gd name="T8" fmla="*/ 78 w 78"/>
                  <a:gd name="T9" fmla="*/ 102 h 102"/>
                  <a:gd name="T10" fmla="*/ 0 60000 65536"/>
                  <a:gd name="T11" fmla="*/ 0 60000 65536"/>
                  <a:gd name="T12" fmla="*/ 0 60000 65536"/>
                  <a:gd name="T13" fmla="*/ 0 60000 65536"/>
                  <a:gd name="T14" fmla="*/ 0 60000 65536"/>
                  <a:gd name="T15" fmla="*/ 0 w 78"/>
                  <a:gd name="T16" fmla="*/ 0 h 102"/>
                  <a:gd name="T17" fmla="*/ 78 w 78"/>
                  <a:gd name="T18" fmla="*/ 102 h 102"/>
                </a:gdLst>
                <a:ahLst/>
                <a:cxnLst>
                  <a:cxn ang="T10">
                    <a:pos x="T0" y="T1"/>
                  </a:cxn>
                  <a:cxn ang="T11">
                    <a:pos x="T2" y="T3"/>
                  </a:cxn>
                  <a:cxn ang="T12">
                    <a:pos x="T4" y="T5"/>
                  </a:cxn>
                  <a:cxn ang="T13">
                    <a:pos x="T6" y="T7"/>
                  </a:cxn>
                  <a:cxn ang="T14">
                    <a:pos x="T8" y="T9"/>
                  </a:cxn>
                </a:cxnLst>
                <a:rect l="T15" t="T16" r="T17" b="T18"/>
                <a:pathLst>
                  <a:path w="78" h="102">
                    <a:moveTo>
                      <a:pt x="78" y="102"/>
                    </a:moveTo>
                    <a:lnTo>
                      <a:pt x="3" y="63"/>
                    </a:lnTo>
                    <a:lnTo>
                      <a:pt x="0" y="0"/>
                    </a:lnTo>
                    <a:lnTo>
                      <a:pt x="60" y="45"/>
                    </a:lnTo>
                    <a:lnTo>
                      <a:pt x="78" y="102"/>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38" name="Freeform 447"/>
              <p:cNvSpPr>
                <a:spLocks/>
              </p:cNvSpPr>
              <p:nvPr/>
            </p:nvSpPr>
            <p:spPr bwMode="auto">
              <a:xfrm>
                <a:off x="4218" y="1421"/>
                <a:ext cx="37" cy="127"/>
              </a:xfrm>
              <a:custGeom>
                <a:avLst/>
                <a:gdLst>
                  <a:gd name="T0" fmla="*/ 37 w 37"/>
                  <a:gd name="T1" fmla="*/ 127 h 127"/>
                  <a:gd name="T2" fmla="*/ 0 w 37"/>
                  <a:gd name="T3" fmla="*/ 46 h 127"/>
                  <a:gd name="T4" fmla="*/ 16 w 37"/>
                  <a:gd name="T5" fmla="*/ 0 h 127"/>
                  <a:gd name="T6" fmla="*/ 19 w 37"/>
                  <a:gd name="T7" fmla="*/ 32 h 127"/>
                  <a:gd name="T8" fmla="*/ 37 w 37"/>
                  <a:gd name="T9" fmla="*/ 127 h 127"/>
                  <a:gd name="T10" fmla="*/ 0 60000 65536"/>
                  <a:gd name="T11" fmla="*/ 0 60000 65536"/>
                  <a:gd name="T12" fmla="*/ 0 60000 65536"/>
                  <a:gd name="T13" fmla="*/ 0 60000 65536"/>
                  <a:gd name="T14" fmla="*/ 0 60000 65536"/>
                  <a:gd name="T15" fmla="*/ 0 w 37"/>
                  <a:gd name="T16" fmla="*/ 0 h 127"/>
                  <a:gd name="T17" fmla="*/ 37 w 37"/>
                  <a:gd name="T18" fmla="*/ 127 h 127"/>
                </a:gdLst>
                <a:ahLst/>
                <a:cxnLst>
                  <a:cxn ang="T10">
                    <a:pos x="T0" y="T1"/>
                  </a:cxn>
                  <a:cxn ang="T11">
                    <a:pos x="T2" y="T3"/>
                  </a:cxn>
                  <a:cxn ang="T12">
                    <a:pos x="T4" y="T5"/>
                  </a:cxn>
                  <a:cxn ang="T13">
                    <a:pos x="T6" y="T7"/>
                  </a:cxn>
                  <a:cxn ang="T14">
                    <a:pos x="T8" y="T9"/>
                  </a:cxn>
                </a:cxnLst>
                <a:rect l="T15" t="T16" r="T17" b="T18"/>
                <a:pathLst>
                  <a:path w="37" h="127">
                    <a:moveTo>
                      <a:pt x="37" y="127"/>
                    </a:moveTo>
                    <a:lnTo>
                      <a:pt x="0" y="46"/>
                    </a:lnTo>
                    <a:lnTo>
                      <a:pt x="16" y="0"/>
                    </a:lnTo>
                    <a:lnTo>
                      <a:pt x="19" y="32"/>
                    </a:lnTo>
                    <a:lnTo>
                      <a:pt x="37" y="127"/>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39" name="Freeform 448"/>
              <p:cNvSpPr>
                <a:spLocks/>
              </p:cNvSpPr>
              <p:nvPr/>
            </p:nvSpPr>
            <p:spPr bwMode="auto">
              <a:xfrm>
                <a:off x="4257" y="1435"/>
                <a:ext cx="39" cy="123"/>
              </a:xfrm>
              <a:custGeom>
                <a:avLst/>
                <a:gdLst>
                  <a:gd name="T0" fmla="*/ 0 w 39"/>
                  <a:gd name="T1" fmla="*/ 123 h 123"/>
                  <a:gd name="T2" fmla="*/ 12 w 39"/>
                  <a:gd name="T3" fmla="*/ 28 h 123"/>
                  <a:gd name="T4" fmla="*/ 35 w 39"/>
                  <a:gd name="T5" fmla="*/ 0 h 123"/>
                  <a:gd name="T6" fmla="*/ 39 w 39"/>
                  <a:gd name="T7" fmla="*/ 50 h 123"/>
                  <a:gd name="T8" fmla="*/ 0 w 39"/>
                  <a:gd name="T9" fmla="*/ 123 h 123"/>
                  <a:gd name="T10" fmla="*/ 0 60000 65536"/>
                  <a:gd name="T11" fmla="*/ 0 60000 65536"/>
                  <a:gd name="T12" fmla="*/ 0 60000 65536"/>
                  <a:gd name="T13" fmla="*/ 0 60000 65536"/>
                  <a:gd name="T14" fmla="*/ 0 60000 65536"/>
                  <a:gd name="T15" fmla="*/ 0 w 39"/>
                  <a:gd name="T16" fmla="*/ 0 h 123"/>
                  <a:gd name="T17" fmla="*/ 39 w 39"/>
                  <a:gd name="T18" fmla="*/ 123 h 123"/>
                </a:gdLst>
                <a:ahLst/>
                <a:cxnLst>
                  <a:cxn ang="T10">
                    <a:pos x="T0" y="T1"/>
                  </a:cxn>
                  <a:cxn ang="T11">
                    <a:pos x="T2" y="T3"/>
                  </a:cxn>
                  <a:cxn ang="T12">
                    <a:pos x="T4" y="T5"/>
                  </a:cxn>
                  <a:cxn ang="T13">
                    <a:pos x="T6" y="T7"/>
                  </a:cxn>
                  <a:cxn ang="T14">
                    <a:pos x="T8" y="T9"/>
                  </a:cxn>
                </a:cxnLst>
                <a:rect l="T15" t="T16" r="T17" b="T18"/>
                <a:pathLst>
                  <a:path w="39" h="123">
                    <a:moveTo>
                      <a:pt x="0" y="123"/>
                    </a:moveTo>
                    <a:lnTo>
                      <a:pt x="12" y="28"/>
                    </a:lnTo>
                    <a:lnTo>
                      <a:pt x="35" y="0"/>
                    </a:lnTo>
                    <a:lnTo>
                      <a:pt x="39" y="50"/>
                    </a:lnTo>
                    <a:lnTo>
                      <a:pt x="0" y="123"/>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40" name="Freeform 449"/>
              <p:cNvSpPr>
                <a:spLocks/>
              </p:cNvSpPr>
              <p:nvPr/>
            </p:nvSpPr>
            <p:spPr bwMode="auto">
              <a:xfrm>
                <a:off x="4260" y="1444"/>
                <a:ext cx="84" cy="116"/>
              </a:xfrm>
              <a:custGeom>
                <a:avLst/>
                <a:gdLst>
                  <a:gd name="T0" fmla="*/ 0 w 84"/>
                  <a:gd name="T1" fmla="*/ 116 h 116"/>
                  <a:gd name="T2" fmla="*/ 40 w 84"/>
                  <a:gd name="T3" fmla="*/ 27 h 116"/>
                  <a:gd name="T4" fmla="*/ 78 w 84"/>
                  <a:gd name="T5" fmla="*/ 0 h 116"/>
                  <a:gd name="T6" fmla="*/ 84 w 84"/>
                  <a:gd name="T7" fmla="*/ 49 h 116"/>
                  <a:gd name="T8" fmla="*/ 0 w 84"/>
                  <a:gd name="T9" fmla="*/ 116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0" y="116"/>
                    </a:moveTo>
                    <a:lnTo>
                      <a:pt x="40" y="27"/>
                    </a:lnTo>
                    <a:lnTo>
                      <a:pt x="78" y="0"/>
                    </a:lnTo>
                    <a:lnTo>
                      <a:pt x="84" y="49"/>
                    </a:lnTo>
                    <a:lnTo>
                      <a:pt x="0" y="116"/>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41" name="Freeform 450"/>
              <p:cNvSpPr>
                <a:spLocks/>
              </p:cNvSpPr>
              <p:nvPr/>
            </p:nvSpPr>
            <p:spPr bwMode="auto">
              <a:xfrm>
                <a:off x="4338" y="1875"/>
                <a:ext cx="36" cy="18"/>
              </a:xfrm>
              <a:custGeom>
                <a:avLst/>
                <a:gdLst>
                  <a:gd name="T0" fmla="*/ 0 w 36"/>
                  <a:gd name="T1" fmla="*/ 9 h 18"/>
                  <a:gd name="T2" fmla="*/ 21 w 36"/>
                  <a:gd name="T3" fmla="*/ 18 h 18"/>
                  <a:gd name="T4" fmla="*/ 36 w 36"/>
                  <a:gd name="T5" fmla="*/ 0 h 18"/>
                  <a:gd name="T6" fmla="*/ 0 w 36"/>
                  <a:gd name="T7" fmla="*/ 9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9"/>
                    </a:moveTo>
                    <a:lnTo>
                      <a:pt x="21" y="18"/>
                    </a:lnTo>
                    <a:lnTo>
                      <a:pt x="36" y="0"/>
                    </a:lnTo>
                    <a:lnTo>
                      <a:pt x="0" y="9"/>
                    </a:lnTo>
                    <a:close/>
                  </a:path>
                </a:pathLst>
              </a:custGeom>
              <a:solidFill>
                <a:schemeClr val="tx1"/>
              </a:solidFill>
              <a:ln w="12700">
                <a:solidFill>
                  <a:schemeClr val="tx1"/>
                </a:solidFill>
                <a:round/>
                <a:headEnd/>
                <a:tailEnd/>
              </a:ln>
            </p:spPr>
            <p:txBody>
              <a:bodyPr/>
              <a:lstStyle/>
              <a:p>
                <a:endParaRPr lang="ru-RU"/>
              </a:p>
            </p:txBody>
          </p:sp>
        </p:grpSp>
        <p:grpSp>
          <p:nvGrpSpPr>
            <p:cNvPr id="23" name="Group 472"/>
            <p:cNvGrpSpPr>
              <a:grpSpLocks/>
            </p:cNvGrpSpPr>
            <p:nvPr/>
          </p:nvGrpSpPr>
          <p:grpSpPr bwMode="auto">
            <a:xfrm>
              <a:off x="3548" y="3005"/>
              <a:ext cx="508" cy="509"/>
              <a:chOff x="4060" y="1421"/>
              <a:chExt cx="508" cy="509"/>
            </a:xfrm>
          </p:grpSpPr>
          <p:sp>
            <p:nvSpPr>
              <p:cNvPr id="2128" name="Freeform 473"/>
              <p:cNvSpPr>
                <a:spLocks/>
              </p:cNvSpPr>
              <p:nvPr/>
            </p:nvSpPr>
            <p:spPr bwMode="auto">
              <a:xfrm>
                <a:off x="4060" y="1514"/>
                <a:ext cx="508" cy="416"/>
              </a:xfrm>
              <a:custGeom>
                <a:avLst/>
                <a:gdLst>
                  <a:gd name="T0" fmla="*/ 17 w 508"/>
                  <a:gd name="T1" fmla="*/ 112 h 416"/>
                  <a:gd name="T2" fmla="*/ 35 w 508"/>
                  <a:gd name="T3" fmla="*/ 265 h 416"/>
                  <a:gd name="T4" fmla="*/ 227 w 508"/>
                  <a:gd name="T5" fmla="*/ 400 h 416"/>
                  <a:gd name="T6" fmla="*/ 293 w 508"/>
                  <a:gd name="T7" fmla="*/ 361 h 416"/>
                  <a:gd name="T8" fmla="*/ 404 w 508"/>
                  <a:gd name="T9" fmla="*/ 358 h 416"/>
                  <a:gd name="T10" fmla="*/ 508 w 508"/>
                  <a:gd name="T11" fmla="*/ 140 h 416"/>
                  <a:gd name="T12" fmla="*/ 407 w 508"/>
                  <a:gd name="T13" fmla="*/ 22 h 416"/>
                  <a:gd name="T14" fmla="*/ 281 w 508"/>
                  <a:gd name="T15" fmla="*/ 10 h 416"/>
                  <a:gd name="T16" fmla="*/ 206 w 508"/>
                  <a:gd name="T17" fmla="*/ 43 h 416"/>
                  <a:gd name="T18" fmla="*/ 110 w 508"/>
                  <a:gd name="T19" fmla="*/ 19 h 416"/>
                  <a:gd name="T20" fmla="*/ 17 w 508"/>
                  <a:gd name="T21" fmla="*/ 112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8"/>
                  <a:gd name="T34" fmla="*/ 0 h 416"/>
                  <a:gd name="T35" fmla="*/ 508 w 508"/>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8" h="416">
                    <a:moveTo>
                      <a:pt x="17" y="112"/>
                    </a:moveTo>
                    <a:cubicBezTo>
                      <a:pt x="5" y="153"/>
                      <a:pt x="0" y="217"/>
                      <a:pt x="35" y="265"/>
                    </a:cubicBezTo>
                    <a:cubicBezTo>
                      <a:pt x="70" y="313"/>
                      <a:pt x="184" y="384"/>
                      <a:pt x="227" y="400"/>
                    </a:cubicBezTo>
                    <a:cubicBezTo>
                      <a:pt x="270" y="416"/>
                      <a:pt x="264" y="368"/>
                      <a:pt x="293" y="361"/>
                    </a:cubicBezTo>
                    <a:cubicBezTo>
                      <a:pt x="322" y="354"/>
                      <a:pt x="368" y="395"/>
                      <a:pt x="404" y="358"/>
                    </a:cubicBezTo>
                    <a:cubicBezTo>
                      <a:pt x="440" y="321"/>
                      <a:pt x="508" y="196"/>
                      <a:pt x="508" y="140"/>
                    </a:cubicBezTo>
                    <a:cubicBezTo>
                      <a:pt x="508" y="84"/>
                      <a:pt x="445" y="44"/>
                      <a:pt x="407" y="22"/>
                    </a:cubicBezTo>
                    <a:cubicBezTo>
                      <a:pt x="369" y="0"/>
                      <a:pt x="314" y="7"/>
                      <a:pt x="281" y="10"/>
                    </a:cubicBezTo>
                    <a:cubicBezTo>
                      <a:pt x="248" y="13"/>
                      <a:pt x="234" y="42"/>
                      <a:pt x="206" y="43"/>
                    </a:cubicBezTo>
                    <a:cubicBezTo>
                      <a:pt x="178" y="44"/>
                      <a:pt x="142" y="7"/>
                      <a:pt x="110" y="19"/>
                    </a:cubicBezTo>
                    <a:cubicBezTo>
                      <a:pt x="78" y="31"/>
                      <a:pt x="31" y="70"/>
                      <a:pt x="17" y="112"/>
                    </a:cubicBezTo>
                    <a:close/>
                  </a:path>
                </a:pathLst>
              </a:custGeom>
              <a:gradFill rotWithShape="1">
                <a:gsLst>
                  <a:gs pos="0">
                    <a:srgbClr val="FF0000"/>
                  </a:gs>
                  <a:gs pos="100000">
                    <a:srgbClr val="FFCC00"/>
                  </a:gs>
                </a:gsLst>
                <a:path path="rect">
                  <a:fillToRect l="50000" t="50000" r="50000" b="50000"/>
                </a:path>
              </a:gradFill>
              <a:ln w="9525">
                <a:solidFill>
                  <a:schemeClr val="tx1"/>
                </a:solidFill>
                <a:round/>
                <a:headEnd/>
                <a:tailEnd/>
              </a:ln>
            </p:spPr>
            <p:txBody>
              <a:bodyPr/>
              <a:lstStyle/>
              <a:p>
                <a:endParaRPr lang="ru-RU"/>
              </a:p>
            </p:txBody>
          </p:sp>
          <p:sp>
            <p:nvSpPr>
              <p:cNvPr id="2129" name="Freeform 474"/>
              <p:cNvSpPr>
                <a:spLocks/>
              </p:cNvSpPr>
              <p:nvPr/>
            </p:nvSpPr>
            <p:spPr bwMode="auto">
              <a:xfrm>
                <a:off x="4084" y="1567"/>
                <a:ext cx="296" cy="258"/>
              </a:xfrm>
              <a:custGeom>
                <a:avLst/>
                <a:gdLst>
                  <a:gd name="T0" fmla="*/ 215 w 288"/>
                  <a:gd name="T1" fmla="*/ 97 h 218"/>
                  <a:gd name="T2" fmla="*/ 49 w 288"/>
                  <a:gd name="T3" fmla="*/ 21 h 218"/>
                  <a:gd name="T4" fmla="*/ 4 w 288"/>
                  <a:gd name="T5" fmla="*/ 226 h 218"/>
                  <a:gd name="T6" fmla="*/ 78 w 288"/>
                  <a:gd name="T7" fmla="*/ 449 h 218"/>
                  <a:gd name="T8" fmla="*/ 289 w 288"/>
                  <a:gd name="T9" fmla="*/ 484 h 218"/>
                  <a:gd name="T10" fmla="*/ 326 w 288"/>
                  <a:gd name="T11" fmla="*/ 318 h 218"/>
                  <a:gd name="T12" fmla="*/ 215 w 288"/>
                  <a:gd name="T13" fmla="*/ 97 h 218"/>
                  <a:gd name="T14" fmla="*/ 0 60000 65536"/>
                  <a:gd name="T15" fmla="*/ 0 60000 65536"/>
                  <a:gd name="T16" fmla="*/ 0 60000 65536"/>
                  <a:gd name="T17" fmla="*/ 0 60000 65536"/>
                  <a:gd name="T18" fmla="*/ 0 60000 65536"/>
                  <a:gd name="T19" fmla="*/ 0 60000 65536"/>
                  <a:gd name="T20" fmla="*/ 0 60000 65536"/>
                  <a:gd name="T21" fmla="*/ 0 w 288"/>
                  <a:gd name="T22" fmla="*/ 0 h 218"/>
                  <a:gd name="T23" fmla="*/ 288 w 28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8">
                    <a:moveTo>
                      <a:pt x="188" y="41"/>
                    </a:moveTo>
                    <a:cubicBezTo>
                      <a:pt x="148" y="20"/>
                      <a:pt x="75" y="0"/>
                      <a:pt x="44" y="9"/>
                    </a:cubicBezTo>
                    <a:cubicBezTo>
                      <a:pt x="13" y="18"/>
                      <a:pt x="0" y="66"/>
                      <a:pt x="4" y="97"/>
                    </a:cubicBezTo>
                    <a:cubicBezTo>
                      <a:pt x="8" y="128"/>
                      <a:pt x="27" y="174"/>
                      <a:pt x="68" y="193"/>
                    </a:cubicBezTo>
                    <a:cubicBezTo>
                      <a:pt x="109" y="212"/>
                      <a:pt x="216" y="218"/>
                      <a:pt x="252" y="209"/>
                    </a:cubicBezTo>
                    <a:cubicBezTo>
                      <a:pt x="288" y="200"/>
                      <a:pt x="288" y="162"/>
                      <a:pt x="284" y="137"/>
                    </a:cubicBezTo>
                    <a:cubicBezTo>
                      <a:pt x="280" y="112"/>
                      <a:pt x="228" y="62"/>
                      <a:pt x="188" y="41"/>
                    </a:cubicBezTo>
                    <a:close/>
                  </a:path>
                </a:pathLst>
              </a:custGeom>
              <a:gradFill rotWithShape="1">
                <a:gsLst>
                  <a:gs pos="0">
                    <a:srgbClr val="FF0000"/>
                  </a:gs>
                  <a:gs pos="100000">
                    <a:srgbClr val="FF3300"/>
                  </a:gs>
                </a:gsLst>
                <a:path path="rect">
                  <a:fillToRect l="50000" t="50000" r="50000" b="50000"/>
                </a:path>
              </a:gradFill>
              <a:ln w="9525">
                <a:noFill/>
                <a:prstDash val="sysDot"/>
                <a:round/>
                <a:headEnd/>
                <a:tailEnd/>
              </a:ln>
            </p:spPr>
            <p:txBody>
              <a:bodyPr/>
              <a:lstStyle/>
              <a:p>
                <a:endParaRPr lang="ru-RU"/>
              </a:p>
            </p:txBody>
          </p:sp>
          <p:sp>
            <p:nvSpPr>
              <p:cNvPr id="2130" name="Freeform 475"/>
              <p:cNvSpPr>
                <a:spLocks/>
              </p:cNvSpPr>
              <p:nvPr/>
            </p:nvSpPr>
            <p:spPr bwMode="auto">
              <a:xfrm>
                <a:off x="4179" y="1458"/>
                <a:ext cx="78" cy="102"/>
              </a:xfrm>
              <a:custGeom>
                <a:avLst/>
                <a:gdLst>
                  <a:gd name="T0" fmla="*/ 78 w 78"/>
                  <a:gd name="T1" fmla="*/ 102 h 102"/>
                  <a:gd name="T2" fmla="*/ 3 w 78"/>
                  <a:gd name="T3" fmla="*/ 63 h 102"/>
                  <a:gd name="T4" fmla="*/ 0 w 78"/>
                  <a:gd name="T5" fmla="*/ 0 h 102"/>
                  <a:gd name="T6" fmla="*/ 60 w 78"/>
                  <a:gd name="T7" fmla="*/ 45 h 102"/>
                  <a:gd name="T8" fmla="*/ 78 w 78"/>
                  <a:gd name="T9" fmla="*/ 102 h 102"/>
                  <a:gd name="T10" fmla="*/ 0 60000 65536"/>
                  <a:gd name="T11" fmla="*/ 0 60000 65536"/>
                  <a:gd name="T12" fmla="*/ 0 60000 65536"/>
                  <a:gd name="T13" fmla="*/ 0 60000 65536"/>
                  <a:gd name="T14" fmla="*/ 0 60000 65536"/>
                  <a:gd name="T15" fmla="*/ 0 w 78"/>
                  <a:gd name="T16" fmla="*/ 0 h 102"/>
                  <a:gd name="T17" fmla="*/ 78 w 78"/>
                  <a:gd name="T18" fmla="*/ 102 h 102"/>
                </a:gdLst>
                <a:ahLst/>
                <a:cxnLst>
                  <a:cxn ang="T10">
                    <a:pos x="T0" y="T1"/>
                  </a:cxn>
                  <a:cxn ang="T11">
                    <a:pos x="T2" y="T3"/>
                  </a:cxn>
                  <a:cxn ang="T12">
                    <a:pos x="T4" y="T5"/>
                  </a:cxn>
                  <a:cxn ang="T13">
                    <a:pos x="T6" y="T7"/>
                  </a:cxn>
                  <a:cxn ang="T14">
                    <a:pos x="T8" y="T9"/>
                  </a:cxn>
                </a:cxnLst>
                <a:rect l="T15" t="T16" r="T17" b="T18"/>
                <a:pathLst>
                  <a:path w="78" h="102">
                    <a:moveTo>
                      <a:pt x="78" y="102"/>
                    </a:moveTo>
                    <a:lnTo>
                      <a:pt x="3" y="63"/>
                    </a:lnTo>
                    <a:lnTo>
                      <a:pt x="0" y="0"/>
                    </a:lnTo>
                    <a:lnTo>
                      <a:pt x="60" y="45"/>
                    </a:lnTo>
                    <a:lnTo>
                      <a:pt x="78" y="102"/>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31" name="Freeform 476"/>
              <p:cNvSpPr>
                <a:spLocks/>
              </p:cNvSpPr>
              <p:nvPr/>
            </p:nvSpPr>
            <p:spPr bwMode="auto">
              <a:xfrm>
                <a:off x="4218" y="1421"/>
                <a:ext cx="37" cy="127"/>
              </a:xfrm>
              <a:custGeom>
                <a:avLst/>
                <a:gdLst>
                  <a:gd name="T0" fmla="*/ 37 w 37"/>
                  <a:gd name="T1" fmla="*/ 127 h 127"/>
                  <a:gd name="T2" fmla="*/ 0 w 37"/>
                  <a:gd name="T3" fmla="*/ 46 h 127"/>
                  <a:gd name="T4" fmla="*/ 16 w 37"/>
                  <a:gd name="T5" fmla="*/ 0 h 127"/>
                  <a:gd name="T6" fmla="*/ 19 w 37"/>
                  <a:gd name="T7" fmla="*/ 32 h 127"/>
                  <a:gd name="T8" fmla="*/ 37 w 37"/>
                  <a:gd name="T9" fmla="*/ 127 h 127"/>
                  <a:gd name="T10" fmla="*/ 0 60000 65536"/>
                  <a:gd name="T11" fmla="*/ 0 60000 65536"/>
                  <a:gd name="T12" fmla="*/ 0 60000 65536"/>
                  <a:gd name="T13" fmla="*/ 0 60000 65536"/>
                  <a:gd name="T14" fmla="*/ 0 60000 65536"/>
                  <a:gd name="T15" fmla="*/ 0 w 37"/>
                  <a:gd name="T16" fmla="*/ 0 h 127"/>
                  <a:gd name="T17" fmla="*/ 37 w 37"/>
                  <a:gd name="T18" fmla="*/ 127 h 127"/>
                </a:gdLst>
                <a:ahLst/>
                <a:cxnLst>
                  <a:cxn ang="T10">
                    <a:pos x="T0" y="T1"/>
                  </a:cxn>
                  <a:cxn ang="T11">
                    <a:pos x="T2" y="T3"/>
                  </a:cxn>
                  <a:cxn ang="T12">
                    <a:pos x="T4" y="T5"/>
                  </a:cxn>
                  <a:cxn ang="T13">
                    <a:pos x="T6" y="T7"/>
                  </a:cxn>
                  <a:cxn ang="T14">
                    <a:pos x="T8" y="T9"/>
                  </a:cxn>
                </a:cxnLst>
                <a:rect l="T15" t="T16" r="T17" b="T18"/>
                <a:pathLst>
                  <a:path w="37" h="127">
                    <a:moveTo>
                      <a:pt x="37" y="127"/>
                    </a:moveTo>
                    <a:lnTo>
                      <a:pt x="0" y="46"/>
                    </a:lnTo>
                    <a:lnTo>
                      <a:pt x="16" y="0"/>
                    </a:lnTo>
                    <a:lnTo>
                      <a:pt x="19" y="32"/>
                    </a:lnTo>
                    <a:lnTo>
                      <a:pt x="37" y="127"/>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32" name="Freeform 477"/>
              <p:cNvSpPr>
                <a:spLocks/>
              </p:cNvSpPr>
              <p:nvPr/>
            </p:nvSpPr>
            <p:spPr bwMode="auto">
              <a:xfrm>
                <a:off x="4257" y="1435"/>
                <a:ext cx="39" cy="123"/>
              </a:xfrm>
              <a:custGeom>
                <a:avLst/>
                <a:gdLst>
                  <a:gd name="T0" fmla="*/ 0 w 39"/>
                  <a:gd name="T1" fmla="*/ 123 h 123"/>
                  <a:gd name="T2" fmla="*/ 12 w 39"/>
                  <a:gd name="T3" fmla="*/ 28 h 123"/>
                  <a:gd name="T4" fmla="*/ 35 w 39"/>
                  <a:gd name="T5" fmla="*/ 0 h 123"/>
                  <a:gd name="T6" fmla="*/ 39 w 39"/>
                  <a:gd name="T7" fmla="*/ 50 h 123"/>
                  <a:gd name="T8" fmla="*/ 0 w 39"/>
                  <a:gd name="T9" fmla="*/ 123 h 123"/>
                  <a:gd name="T10" fmla="*/ 0 60000 65536"/>
                  <a:gd name="T11" fmla="*/ 0 60000 65536"/>
                  <a:gd name="T12" fmla="*/ 0 60000 65536"/>
                  <a:gd name="T13" fmla="*/ 0 60000 65536"/>
                  <a:gd name="T14" fmla="*/ 0 60000 65536"/>
                  <a:gd name="T15" fmla="*/ 0 w 39"/>
                  <a:gd name="T16" fmla="*/ 0 h 123"/>
                  <a:gd name="T17" fmla="*/ 39 w 39"/>
                  <a:gd name="T18" fmla="*/ 123 h 123"/>
                </a:gdLst>
                <a:ahLst/>
                <a:cxnLst>
                  <a:cxn ang="T10">
                    <a:pos x="T0" y="T1"/>
                  </a:cxn>
                  <a:cxn ang="T11">
                    <a:pos x="T2" y="T3"/>
                  </a:cxn>
                  <a:cxn ang="T12">
                    <a:pos x="T4" y="T5"/>
                  </a:cxn>
                  <a:cxn ang="T13">
                    <a:pos x="T6" y="T7"/>
                  </a:cxn>
                  <a:cxn ang="T14">
                    <a:pos x="T8" y="T9"/>
                  </a:cxn>
                </a:cxnLst>
                <a:rect l="T15" t="T16" r="T17" b="T18"/>
                <a:pathLst>
                  <a:path w="39" h="123">
                    <a:moveTo>
                      <a:pt x="0" y="123"/>
                    </a:moveTo>
                    <a:lnTo>
                      <a:pt x="12" y="28"/>
                    </a:lnTo>
                    <a:lnTo>
                      <a:pt x="35" y="0"/>
                    </a:lnTo>
                    <a:lnTo>
                      <a:pt x="39" y="50"/>
                    </a:lnTo>
                    <a:lnTo>
                      <a:pt x="0" y="123"/>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33" name="Freeform 478"/>
              <p:cNvSpPr>
                <a:spLocks/>
              </p:cNvSpPr>
              <p:nvPr/>
            </p:nvSpPr>
            <p:spPr bwMode="auto">
              <a:xfrm>
                <a:off x="4260" y="1444"/>
                <a:ext cx="84" cy="116"/>
              </a:xfrm>
              <a:custGeom>
                <a:avLst/>
                <a:gdLst>
                  <a:gd name="T0" fmla="*/ 0 w 84"/>
                  <a:gd name="T1" fmla="*/ 116 h 116"/>
                  <a:gd name="T2" fmla="*/ 40 w 84"/>
                  <a:gd name="T3" fmla="*/ 27 h 116"/>
                  <a:gd name="T4" fmla="*/ 78 w 84"/>
                  <a:gd name="T5" fmla="*/ 0 h 116"/>
                  <a:gd name="T6" fmla="*/ 84 w 84"/>
                  <a:gd name="T7" fmla="*/ 49 h 116"/>
                  <a:gd name="T8" fmla="*/ 0 w 84"/>
                  <a:gd name="T9" fmla="*/ 116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0" y="116"/>
                    </a:moveTo>
                    <a:lnTo>
                      <a:pt x="40" y="27"/>
                    </a:lnTo>
                    <a:lnTo>
                      <a:pt x="78" y="0"/>
                    </a:lnTo>
                    <a:lnTo>
                      <a:pt x="84" y="49"/>
                    </a:lnTo>
                    <a:lnTo>
                      <a:pt x="0" y="116"/>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34" name="Freeform 479"/>
              <p:cNvSpPr>
                <a:spLocks/>
              </p:cNvSpPr>
              <p:nvPr/>
            </p:nvSpPr>
            <p:spPr bwMode="auto">
              <a:xfrm>
                <a:off x="4338" y="1875"/>
                <a:ext cx="36" cy="18"/>
              </a:xfrm>
              <a:custGeom>
                <a:avLst/>
                <a:gdLst>
                  <a:gd name="T0" fmla="*/ 0 w 36"/>
                  <a:gd name="T1" fmla="*/ 9 h 18"/>
                  <a:gd name="T2" fmla="*/ 21 w 36"/>
                  <a:gd name="T3" fmla="*/ 18 h 18"/>
                  <a:gd name="T4" fmla="*/ 36 w 36"/>
                  <a:gd name="T5" fmla="*/ 0 h 18"/>
                  <a:gd name="T6" fmla="*/ 0 w 36"/>
                  <a:gd name="T7" fmla="*/ 9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9"/>
                    </a:moveTo>
                    <a:lnTo>
                      <a:pt x="21" y="18"/>
                    </a:lnTo>
                    <a:lnTo>
                      <a:pt x="36" y="0"/>
                    </a:lnTo>
                    <a:lnTo>
                      <a:pt x="0" y="9"/>
                    </a:lnTo>
                    <a:close/>
                  </a:path>
                </a:pathLst>
              </a:custGeom>
              <a:solidFill>
                <a:schemeClr val="tx1"/>
              </a:solidFill>
              <a:ln w="12700">
                <a:solidFill>
                  <a:schemeClr val="tx1"/>
                </a:solidFill>
                <a:round/>
                <a:headEnd/>
                <a:tailEnd/>
              </a:ln>
            </p:spPr>
            <p:txBody>
              <a:bodyPr/>
              <a:lstStyle/>
              <a:p>
                <a:endParaRPr lang="ru-RU"/>
              </a:p>
            </p:txBody>
          </p:sp>
        </p:grpSp>
        <p:grpSp>
          <p:nvGrpSpPr>
            <p:cNvPr id="24" name="Group 537"/>
            <p:cNvGrpSpPr>
              <a:grpSpLocks/>
            </p:cNvGrpSpPr>
            <p:nvPr/>
          </p:nvGrpSpPr>
          <p:grpSpPr bwMode="auto">
            <a:xfrm>
              <a:off x="3193" y="2879"/>
              <a:ext cx="508" cy="486"/>
              <a:chOff x="2705" y="1727"/>
              <a:chExt cx="508" cy="486"/>
            </a:xfrm>
          </p:grpSpPr>
          <p:sp>
            <p:nvSpPr>
              <p:cNvPr id="2121" name="Freeform 538"/>
              <p:cNvSpPr>
                <a:spLocks/>
              </p:cNvSpPr>
              <p:nvPr/>
            </p:nvSpPr>
            <p:spPr bwMode="auto">
              <a:xfrm rot="19368918" flipH="1">
                <a:off x="2939" y="1737"/>
                <a:ext cx="78" cy="102"/>
              </a:xfrm>
              <a:custGeom>
                <a:avLst/>
                <a:gdLst>
                  <a:gd name="T0" fmla="*/ 78 w 78"/>
                  <a:gd name="T1" fmla="*/ 102 h 102"/>
                  <a:gd name="T2" fmla="*/ 3 w 78"/>
                  <a:gd name="T3" fmla="*/ 63 h 102"/>
                  <a:gd name="T4" fmla="*/ 0 w 78"/>
                  <a:gd name="T5" fmla="*/ 0 h 102"/>
                  <a:gd name="T6" fmla="*/ 60 w 78"/>
                  <a:gd name="T7" fmla="*/ 45 h 102"/>
                  <a:gd name="T8" fmla="*/ 78 w 78"/>
                  <a:gd name="T9" fmla="*/ 102 h 102"/>
                  <a:gd name="T10" fmla="*/ 0 60000 65536"/>
                  <a:gd name="T11" fmla="*/ 0 60000 65536"/>
                  <a:gd name="T12" fmla="*/ 0 60000 65536"/>
                  <a:gd name="T13" fmla="*/ 0 60000 65536"/>
                  <a:gd name="T14" fmla="*/ 0 60000 65536"/>
                  <a:gd name="T15" fmla="*/ 0 w 78"/>
                  <a:gd name="T16" fmla="*/ 0 h 102"/>
                  <a:gd name="T17" fmla="*/ 78 w 78"/>
                  <a:gd name="T18" fmla="*/ 102 h 102"/>
                </a:gdLst>
                <a:ahLst/>
                <a:cxnLst>
                  <a:cxn ang="T10">
                    <a:pos x="T0" y="T1"/>
                  </a:cxn>
                  <a:cxn ang="T11">
                    <a:pos x="T2" y="T3"/>
                  </a:cxn>
                  <a:cxn ang="T12">
                    <a:pos x="T4" y="T5"/>
                  </a:cxn>
                  <a:cxn ang="T13">
                    <a:pos x="T6" y="T7"/>
                  </a:cxn>
                  <a:cxn ang="T14">
                    <a:pos x="T8" y="T9"/>
                  </a:cxn>
                </a:cxnLst>
                <a:rect l="T15" t="T16" r="T17" b="T18"/>
                <a:pathLst>
                  <a:path w="78" h="102">
                    <a:moveTo>
                      <a:pt x="78" y="102"/>
                    </a:moveTo>
                    <a:lnTo>
                      <a:pt x="3" y="63"/>
                    </a:lnTo>
                    <a:lnTo>
                      <a:pt x="0" y="0"/>
                    </a:lnTo>
                    <a:lnTo>
                      <a:pt x="60" y="45"/>
                    </a:lnTo>
                    <a:lnTo>
                      <a:pt x="78" y="102"/>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22" name="Freeform 539"/>
              <p:cNvSpPr>
                <a:spLocks/>
              </p:cNvSpPr>
              <p:nvPr/>
            </p:nvSpPr>
            <p:spPr bwMode="auto">
              <a:xfrm rot="4980113">
                <a:off x="3053" y="1757"/>
                <a:ext cx="37" cy="127"/>
              </a:xfrm>
              <a:custGeom>
                <a:avLst/>
                <a:gdLst>
                  <a:gd name="T0" fmla="*/ 37 w 37"/>
                  <a:gd name="T1" fmla="*/ 127 h 127"/>
                  <a:gd name="T2" fmla="*/ 0 w 37"/>
                  <a:gd name="T3" fmla="*/ 46 h 127"/>
                  <a:gd name="T4" fmla="*/ 16 w 37"/>
                  <a:gd name="T5" fmla="*/ 0 h 127"/>
                  <a:gd name="T6" fmla="*/ 19 w 37"/>
                  <a:gd name="T7" fmla="*/ 32 h 127"/>
                  <a:gd name="T8" fmla="*/ 37 w 37"/>
                  <a:gd name="T9" fmla="*/ 127 h 127"/>
                  <a:gd name="T10" fmla="*/ 0 60000 65536"/>
                  <a:gd name="T11" fmla="*/ 0 60000 65536"/>
                  <a:gd name="T12" fmla="*/ 0 60000 65536"/>
                  <a:gd name="T13" fmla="*/ 0 60000 65536"/>
                  <a:gd name="T14" fmla="*/ 0 60000 65536"/>
                  <a:gd name="T15" fmla="*/ 0 w 37"/>
                  <a:gd name="T16" fmla="*/ 0 h 127"/>
                  <a:gd name="T17" fmla="*/ 37 w 37"/>
                  <a:gd name="T18" fmla="*/ 127 h 127"/>
                </a:gdLst>
                <a:ahLst/>
                <a:cxnLst>
                  <a:cxn ang="T10">
                    <a:pos x="T0" y="T1"/>
                  </a:cxn>
                  <a:cxn ang="T11">
                    <a:pos x="T2" y="T3"/>
                  </a:cxn>
                  <a:cxn ang="T12">
                    <a:pos x="T4" y="T5"/>
                  </a:cxn>
                  <a:cxn ang="T13">
                    <a:pos x="T6" y="T7"/>
                  </a:cxn>
                  <a:cxn ang="T14">
                    <a:pos x="T8" y="T9"/>
                  </a:cxn>
                </a:cxnLst>
                <a:rect l="T15" t="T16" r="T17" b="T18"/>
                <a:pathLst>
                  <a:path w="37" h="127">
                    <a:moveTo>
                      <a:pt x="37" y="127"/>
                    </a:moveTo>
                    <a:lnTo>
                      <a:pt x="0" y="46"/>
                    </a:lnTo>
                    <a:lnTo>
                      <a:pt x="16" y="0"/>
                    </a:lnTo>
                    <a:lnTo>
                      <a:pt x="19" y="32"/>
                    </a:lnTo>
                    <a:lnTo>
                      <a:pt x="37" y="127"/>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23" name="Freeform 540"/>
              <p:cNvSpPr>
                <a:spLocks/>
              </p:cNvSpPr>
              <p:nvPr/>
            </p:nvSpPr>
            <p:spPr bwMode="auto">
              <a:xfrm rot="19368918" flipH="1">
                <a:off x="2940" y="1745"/>
                <a:ext cx="39" cy="123"/>
              </a:xfrm>
              <a:custGeom>
                <a:avLst/>
                <a:gdLst>
                  <a:gd name="T0" fmla="*/ 0 w 39"/>
                  <a:gd name="T1" fmla="*/ 123 h 123"/>
                  <a:gd name="T2" fmla="*/ 12 w 39"/>
                  <a:gd name="T3" fmla="*/ 28 h 123"/>
                  <a:gd name="T4" fmla="*/ 35 w 39"/>
                  <a:gd name="T5" fmla="*/ 0 h 123"/>
                  <a:gd name="T6" fmla="*/ 39 w 39"/>
                  <a:gd name="T7" fmla="*/ 50 h 123"/>
                  <a:gd name="T8" fmla="*/ 0 w 39"/>
                  <a:gd name="T9" fmla="*/ 123 h 123"/>
                  <a:gd name="T10" fmla="*/ 0 60000 65536"/>
                  <a:gd name="T11" fmla="*/ 0 60000 65536"/>
                  <a:gd name="T12" fmla="*/ 0 60000 65536"/>
                  <a:gd name="T13" fmla="*/ 0 60000 65536"/>
                  <a:gd name="T14" fmla="*/ 0 60000 65536"/>
                  <a:gd name="T15" fmla="*/ 0 w 39"/>
                  <a:gd name="T16" fmla="*/ 0 h 123"/>
                  <a:gd name="T17" fmla="*/ 39 w 39"/>
                  <a:gd name="T18" fmla="*/ 123 h 123"/>
                </a:gdLst>
                <a:ahLst/>
                <a:cxnLst>
                  <a:cxn ang="T10">
                    <a:pos x="T0" y="T1"/>
                  </a:cxn>
                  <a:cxn ang="T11">
                    <a:pos x="T2" y="T3"/>
                  </a:cxn>
                  <a:cxn ang="T12">
                    <a:pos x="T4" y="T5"/>
                  </a:cxn>
                  <a:cxn ang="T13">
                    <a:pos x="T6" y="T7"/>
                  </a:cxn>
                  <a:cxn ang="T14">
                    <a:pos x="T8" y="T9"/>
                  </a:cxn>
                </a:cxnLst>
                <a:rect l="T15" t="T16" r="T17" b="T18"/>
                <a:pathLst>
                  <a:path w="39" h="123">
                    <a:moveTo>
                      <a:pt x="0" y="123"/>
                    </a:moveTo>
                    <a:lnTo>
                      <a:pt x="12" y="28"/>
                    </a:lnTo>
                    <a:lnTo>
                      <a:pt x="35" y="0"/>
                    </a:lnTo>
                    <a:lnTo>
                      <a:pt x="39" y="50"/>
                    </a:lnTo>
                    <a:lnTo>
                      <a:pt x="0" y="123"/>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24" name="Freeform 541"/>
              <p:cNvSpPr>
                <a:spLocks/>
              </p:cNvSpPr>
              <p:nvPr/>
            </p:nvSpPr>
            <p:spPr bwMode="auto">
              <a:xfrm rot="161331" flipH="1">
                <a:off x="2705" y="1797"/>
                <a:ext cx="508" cy="416"/>
              </a:xfrm>
              <a:custGeom>
                <a:avLst/>
                <a:gdLst>
                  <a:gd name="T0" fmla="*/ 17 w 508"/>
                  <a:gd name="T1" fmla="*/ 112 h 416"/>
                  <a:gd name="T2" fmla="*/ 35 w 508"/>
                  <a:gd name="T3" fmla="*/ 265 h 416"/>
                  <a:gd name="T4" fmla="*/ 227 w 508"/>
                  <a:gd name="T5" fmla="*/ 400 h 416"/>
                  <a:gd name="T6" fmla="*/ 293 w 508"/>
                  <a:gd name="T7" fmla="*/ 361 h 416"/>
                  <a:gd name="T8" fmla="*/ 404 w 508"/>
                  <a:gd name="T9" fmla="*/ 358 h 416"/>
                  <a:gd name="T10" fmla="*/ 508 w 508"/>
                  <a:gd name="T11" fmla="*/ 140 h 416"/>
                  <a:gd name="T12" fmla="*/ 407 w 508"/>
                  <a:gd name="T13" fmla="*/ 22 h 416"/>
                  <a:gd name="T14" fmla="*/ 281 w 508"/>
                  <a:gd name="T15" fmla="*/ 10 h 416"/>
                  <a:gd name="T16" fmla="*/ 206 w 508"/>
                  <a:gd name="T17" fmla="*/ 43 h 416"/>
                  <a:gd name="T18" fmla="*/ 110 w 508"/>
                  <a:gd name="T19" fmla="*/ 19 h 416"/>
                  <a:gd name="T20" fmla="*/ 17 w 508"/>
                  <a:gd name="T21" fmla="*/ 112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8"/>
                  <a:gd name="T34" fmla="*/ 0 h 416"/>
                  <a:gd name="T35" fmla="*/ 508 w 508"/>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8" h="416">
                    <a:moveTo>
                      <a:pt x="17" y="112"/>
                    </a:moveTo>
                    <a:cubicBezTo>
                      <a:pt x="5" y="153"/>
                      <a:pt x="0" y="217"/>
                      <a:pt x="35" y="265"/>
                    </a:cubicBezTo>
                    <a:cubicBezTo>
                      <a:pt x="70" y="313"/>
                      <a:pt x="184" y="384"/>
                      <a:pt x="227" y="400"/>
                    </a:cubicBezTo>
                    <a:cubicBezTo>
                      <a:pt x="270" y="416"/>
                      <a:pt x="264" y="368"/>
                      <a:pt x="293" y="361"/>
                    </a:cubicBezTo>
                    <a:cubicBezTo>
                      <a:pt x="322" y="354"/>
                      <a:pt x="368" y="395"/>
                      <a:pt x="404" y="358"/>
                    </a:cubicBezTo>
                    <a:cubicBezTo>
                      <a:pt x="440" y="321"/>
                      <a:pt x="508" y="196"/>
                      <a:pt x="508" y="140"/>
                    </a:cubicBezTo>
                    <a:cubicBezTo>
                      <a:pt x="508" y="84"/>
                      <a:pt x="445" y="44"/>
                      <a:pt x="407" y="22"/>
                    </a:cubicBezTo>
                    <a:cubicBezTo>
                      <a:pt x="369" y="0"/>
                      <a:pt x="314" y="7"/>
                      <a:pt x="281" y="10"/>
                    </a:cubicBezTo>
                    <a:cubicBezTo>
                      <a:pt x="248" y="13"/>
                      <a:pt x="234" y="42"/>
                      <a:pt x="206" y="43"/>
                    </a:cubicBezTo>
                    <a:cubicBezTo>
                      <a:pt x="178" y="44"/>
                      <a:pt x="142" y="7"/>
                      <a:pt x="110" y="19"/>
                    </a:cubicBezTo>
                    <a:cubicBezTo>
                      <a:pt x="78" y="31"/>
                      <a:pt x="31" y="70"/>
                      <a:pt x="17" y="112"/>
                    </a:cubicBezTo>
                    <a:close/>
                  </a:path>
                </a:pathLst>
              </a:custGeom>
              <a:gradFill rotWithShape="1">
                <a:gsLst>
                  <a:gs pos="0">
                    <a:srgbClr val="CC0000"/>
                  </a:gs>
                  <a:gs pos="100000">
                    <a:srgbClr val="FF0000"/>
                  </a:gs>
                </a:gsLst>
                <a:path path="rect">
                  <a:fillToRect l="50000" t="50000" r="50000" b="50000"/>
                </a:path>
              </a:gradFill>
              <a:ln w="9525">
                <a:solidFill>
                  <a:schemeClr val="tx1"/>
                </a:solidFill>
                <a:round/>
                <a:headEnd/>
                <a:tailEnd/>
              </a:ln>
            </p:spPr>
            <p:txBody>
              <a:bodyPr/>
              <a:lstStyle/>
              <a:p>
                <a:endParaRPr lang="ru-RU"/>
              </a:p>
            </p:txBody>
          </p:sp>
          <p:sp>
            <p:nvSpPr>
              <p:cNvPr id="2125" name="Freeform 542"/>
              <p:cNvSpPr>
                <a:spLocks/>
              </p:cNvSpPr>
              <p:nvPr/>
            </p:nvSpPr>
            <p:spPr bwMode="auto">
              <a:xfrm rot="161331">
                <a:off x="2730" y="1846"/>
                <a:ext cx="296" cy="258"/>
              </a:xfrm>
              <a:custGeom>
                <a:avLst/>
                <a:gdLst>
                  <a:gd name="T0" fmla="*/ 215 w 288"/>
                  <a:gd name="T1" fmla="*/ 97 h 218"/>
                  <a:gd name="T2" fmla="*/ 49 w 288"/>
                  <a:gd name="T3" fmla="*/ 21 h 218"/>
                  <a:gd name="T4" fmla="*/ 4 w 288"/>
                  <a:gd name="T5" fmla="*/ 226 h 218"/>
                  <a:gd name="T6" fmla="*/ 78 w 288"/>
                  <a:gd name="T7" fmla="*/ 449 h 218"/>
                  <a:gd name="T8" fmla="*/ 289 w 288"/>
                  <a:gd name="T9" fmla="*/ 484 h 218"/>
                  <a:gd name="T10" fmla="*/ 326 w 288"/>
                  <a:gd name="T11" fmla="*/ 318 h 218"/>
                  <a:gd name="T12" fmla="*/ 215 w 288"/>
                  <a:gd name="T13" fmla="*/ 97 h 218"/>
                  <a:gd name="T14" fmla="*/ 0 60000 65536"/>
                  <a:gd name="T15" fmla="*/ 0 60000 65536"/>
                  <a:gd name="T16" fmla="*/ 0 60000 65536"/>
                  <a:gd name="T17" fmla="*/ 0 60000 65536"/>
                  <a:gd name="T18" fmla="*/ 0 60000 65536"/>
                  <a:gd name="T19" fmla="*/ 0 60000 65536"/>
                  <a:gd name="T20" fmla="*/ 0 60000 65536"/>
                  <a:gd name="T21" fmla="*/ 0 w 288"/>
                  <a:gd name="T22" fmla="*/ 0 h 218"/>
                  <a:gd name="T23" fmla="*/ 288 w 28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8">
                    <a:moveTo>
                      <a:pt x="188" y="41"/>
                    </a:moveTo>
                    <a:cubicBezTo>
                      <a:pt x="148" y="20"/>
                      <a:pt x="75" y="0"/>
                      <a:pt x="44" y="9"/>
                    </a:cubicBezTo>
                    <a:cubicBezTo>
                      <a:pt x="13" y="18"/>
                      <a:pt x="0" y="66"/>
                      <a:pt x="4" y="97"/>
                    </a:cubicBezTo>
                    <a:cubicBezTo>
                      <a:pt x="8" y="128"/>
                      <a:pt x="27" y="174"/>
                      <a:pt x="68" y="193"/>
                    </a:cubicBezTo>
                    <a:cubicBezTo>
                      <a:pt x="109" y="212"/>
                      <a:pt x="216" y="218"/>
                      <a:pt x="252" y="209"/>
                    </a:cubicBezTo>
                    <a:cubicBezTo>
                      <a:pt x="288" y="200"/>
                      <a:pt x="288" y="162"/>
                      <a:pt x="284" y="137"/>
                    </a:cubicBezTo>
                    <a:cubicBezTo>
                      <a:pt x="280" y="112"/>
                      <a:pt x="228" y="62"/>
                      <a:pt x="188" y="41"/>
                    </a:cubicBezTo>
                    <a:close/>
                  </a:path>
                </a:pathLst>
              </a:custGeom>
              <a:gradFill rotWithShape="1">
                <a:gsLst>
                  <a:gs pos="0">
                    <a:srgbClr val="FFCC00"/>
                  </a:gs>
                  <a:gs pos="100000">
                    <a:srgbClr val="FF3300"/>
                  </a:gs>
                </a:gsLst>
                <a:path path="rect">
                  <a:fillToRect l="50000" t="50000" r="50000" b="50000"/>
                </a:path>
              </a:gradFill>
              <a:ln w="9525">
                <a:noFill/>
                <a:prstDash val="sysDot"/>
                <a:round/>
                <a:headEnd/>
                <a:tailEnd/>
              </a:ln>
            </p:spPr>
            <p:txBody>
              <a:bodyPr/>
              <a:lstStyle/>
              <a:p>
                <a:endParaRPr lang="ru-RU"/>
              </a:p>
            </p:txBody>
          </p:sp>
          <p:sp>
            <p:nvSpPr>
              <p:cNvPr id="2126" name="Freeform 543"/>
              <p:cNvSpPr>
                <a:spLocks/>
              </p:cNvSpPr>
              <p:nvPr/>
            </p:nvSpPr>
            <p:spPr bwMode="auto">
              <a:xfrm rot="161331">
                <a:off x="3011" y="1727"/>
                <a:ext cx="84" cy="116"/>
              </a:xfrm>
              <a:custGeom>
                <a:avLst/>
                <a:gdLst>
                  <a:gd name="T0" fmla="*/ 0 w 84"/>
                  <a:gd name="T1" fmla="*/ 116 h 116"/>
                  <a:gd name="T2" fmla="*/ 40 w 84"/>
                  <a:gd name="T3" fmla="*/ 27 h 116"/>
                  <a:gd name="T4" fmla="*/ 78 w 84"/>
                  <a:gd name="T5" fmla="*/ 0 h 116"/>
                  <a:gd name="T6" fmla="*/ 84 w 84"/>
                  <a:gd name="T7" fmla="*/ 49 h 116"/>
                  <a:gd name="T8" fmla="*/ 0 w 84"/>
                  <a:gd name="T9" fmla="*/ 116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0" y="116"/>
                    </a:moveTo>
                    <a:lnTo>
                      <a:pt x="40" y="27"/>
                    </a:lnTo>
                    <a:lnTo>
                      <a:pt x="78" y="0"/>
                    </a:lnTo>
                    <a:lnTo>
                      <a:pt x="84" y="49"/>
                    </a:lnTo>
                    <a:lnTo>
                      <a:pt x="0" y="116"/>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27" name="Freeform 544"/>
              <p:cNvSpPr>
                <a:spLocks/>
              </p:cNvSpPr>
              <p:nvPr/>
            </p:nvSpPr>
            <p:spPr bwMode="auto">
              <a:xfrm rot="1038583">
                <a:off x="2873" y="2156"/>
                <a:ext cx="36" cy="18"/>
              </a:xfrm>
              <a:custGeom>
                <a:avLst/>
                <a:gdLst>
                  <a:gd name="T0" fmla="*/ 0 w 36"/>
                  <a:gd name="T1" fmla="*/ 9 h 18"/>
                  <a:gd name="T2" fmla="*/ 21 w 36"/>
                  <a:gd name="T3" fmla="*/ 18 h 18"/>
                  <a:gd name="T4" fmla="*/ 36 w 36"/>
                  <a:gd name="T5" fmla="*/ 0 h 18"/>
                  <a:gd name="T6" fmla="*/ 0 w 36"/>
                  <a:gd name="T7" fmla="*/ 9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9"/>
                    </a:moveTo>
                    <a:lnTo>
                      <a:pt x="21" y="18"/>
                    </a:lnTo>
                    <a:lnTo>
                      <a:pt x="36" y="0"/>
                    </a:lnTo>
                    <a:lnTo>
                      <a:pt x="0" y="9"/>
                    </a:lnTo>
                    <a:close/>
                  </a:path>
                </a:pathLst>
              </a:custGeom>
              <a:solidFill>
                <a:schemeClr val="tx1"/>
              </a:solidFill>
              <a:ln w="12700">
                <a:solidFill>
                  <a:schemeClr val="tx1"/>
                </a:solidFill>
                <a:round/>
                <a:headEnd/>
                <a:tailEnd/>
              </a:ln>
            </p:spPr>
            <p:txBody>
              <a:bodyPr/>
              <a:lstStyle/>
              <a:p>
                <a:endParaRPr lang="ru-RU"/>
              </a:p>
            </p:txBody>
          </p:sp>
        </p:grpSp>
        <p:grpSp>
          <p:nvGrpSpPr>
            <p:cNvPr id="25" name="Group 545"/>
            <p:cNvGrpSpPr>
              <a:grpSpLocks/>
            </p:cNvGrpSpPr>
            <p:nvPr/>
          </p:nvGrpSpPr>
          <p:grpSpPr bwMode="auto">
            <a:xfrm>
              <a:off x="4665" y="3023"/>
              <a:ext cx="508" cy="486"/>
              <a:chOff x="2705" y="1727"/>
              <a:chExt cx="508" cy="486"/>
            </a:xfrm>
          </p:grpSpPr>
          <p:sp>
            <p:nvSpPr>
              <p:cNvPr id="2114" name="Freeform 546"/>
              <p:cNvSpPr>
                <a:spLocks/>
              </p:cNvSpPr>
              <p:nvPr/>
            </p:nvSpPr>
            <p:spPr bwMode="auto">
              <a:xfrm rot="19368918" flipH="1">
                <a:off x="2939" y="1737"/>
                <a:ext cx="78" cy="102"/>
              </a:xfrm>
              <a:custGeom>
                <a:avLst/>
                <a:gdLst>
                  <a:gd name="T0" fmla="*/ 78 w 78"/>
                  <a:gd name="T1" fmla="*/ 102 h 102"/>
                  <a:gd name="T2" fmla="*/ 3 w 78"/>
                  <a:gd name="T3" fmla="*/ 63 h 102"/>
                  <a:gd name="T4" fmla="*/ 0 w 78"/>
                  <a:gd name="T5" fmla="*/ 0 h 102"/>
                  <a:gd name="T6" fmla="*/ 60 w 78"/>
                  <a:gd name="T7" fmla="*/ 45 h 102"/>
                  <a:gd name="T8" fmla="*/ 78 w 78"/>
                  <a:gd name="T9" fmla="*/ 102 h 102"/>
                  <a:gd name="T10" fmla="*/ 0 60000 65536"/>
                  <a:gd name="T11" fmla="*/ 0 60000 65536"/>
                  <a:gd name="T12" fmla="*/ 0 60000 65536"/>
                  <a:gd name="T13" fmla="*/ 0 60000 65536"/>
                  <a:gd name="T14" fmla="*/ 0 60000 65536"/>
                  <a:gd name="T15" fmla="*/ 0 w 78"/>
                  <a:gd name="T16" fmla="*/ 0 h 102"/>
                  <a:gd name="T17" fmla="*/ 78 w 78"/>
                  <a:gd name="T18" fmla="*/ 102 h 102"/>
                </a:gdLst>
                <a:ahLst/>
                <a:cxnLst>
                  <a:cxn ang="T10">
                    <a:pos x="T0" y="T1"/>
                  </a:cxn>
                  <a:cxn ang="T11">
                    <a:pos x="T2" y="T3"/>
                  </a:cxn>
                  <a:cxn ang="T12">
                    <a:pos x="T4" y="T5"/>
                  </a:cxn>
                  <a:cxn ang="T13">
                    <a:pos x="T6" y="T7"/>
                  </a:cxn>
                  <a:cxn ang="T14">
                    <a:pos x="T8" y="T9"/>
                  </a:cxn>
                </a:cxnLst>
                <a:rect l="T15" t="T16" r="T17" b="T18"/>
                <a:pathLst>
                  <a:path w="78" h="102">
                    <a:moveTo>
                      <a:pt x="78" y="102"/>
                    </a:moveTo>
                    <a:lnTo>
                      <a:pt x="3" y="63"/>
                    </a:lnTo>
                    <a:lnTo>
                      <a:pt x="0" y="0"/>
                    </a:lnTo>
                    <a:lnTo>
                      <a:pt x="60" y="45"/>
                    </a:lnTo>
                    <a:lnTo>
                      <a:pt x="78" y="102"/>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15" name="Freeform 547"/>
              <p:cNvSpPr>
                <a:spLocks/>
              </p:cNvSpPr>
              <p:nvPr/>
            </p:nvSpPr>
            <p:spPr bwMode="auto">
              <a:xfrm rot="4980113">
                <a:off x="3053" y="1757"/>
                <a:ext cx="37" cy="127"/>
              </a:xfrm>
              <a:custGeom>
                <a:avLst/>
                <a:gdLst>
                  <a:gd name="T0" fmla="*/ 37 w 37"/>
                  <a:gd name="T1" fmla="*/ 127 h 127"/>
                  <a:gd name="T2" fmla="*/ 0 w 37"/>
                  <a:gd name="T3" fmla="*/ 46 h 127"/>
                  <a:gd name="T4" fmla="*/ 16 w 37"/>
                  <a:gd name="T5" fmla="*/ 0 h 127"/>
                  <a:gd name="T6" fmla="*/ 19 w 37"/>
                  <a:gd name="T7" fmla="*/ 32 h 127"/>
                  <a:gd name="T8" fmla="*/ 37 w 37"/>
                  <a:gd name="T9" fmla="*/ 127 h 127"/>
                  <a:gd name="T10" fmla="*/ 0 60000 65536"/>
                  <a:gd name="T11" fmla="*/ 0 60000 65536"/>
                  <a:gd name="T12" fmla="*/ 0 60000 65536"/>
                  <a:gd name="T13" fmla="*/ 0 60000 65536"/>
                  <a:gd name="T14" fmla="*/ 0 60000 65536"/>
                  <a:gd name="T15" fmla="*/ 0 w 37"/>
                  <a:gd name="T16" fmla="*/ 0 h 127"/>
                  <a:gd name="T17" fmla="*/ 37 w 37"/>
                  <a:gd name="T18" fmla="*/ 127 h 127"/>
                </a:gdLst>
                <a:ahLst/>
                <a:cxnLst>
                  <a:cxn ang="T10">
                    <a:pos x="T0" y="T1"/>
                  </a:cxn>
                  <a:cxn ang="T11">
                    <a:pos x="T2" y="T3"/>
                  </a:cxn>
                  <a:cxn ang="T12">
                    <a:pos x="T4" y="T5"/>
                  </a:cxn>
                  <a:cxn ang="T13">
                    <a:pos x="T6" y="T7"/>
                  </a:cxn>
                  <a:cxn ang="T14">
                    <a:pos x="T8" y="T9"/>
                  </a:cxn>
                </a:cxnLst>
                <a:rect l="T15" t="T16" r="T17" b="T18"/>
                <a:pathLst>
                  <a:path w="37" h="127">
                    <a:moveTo>
                      <a:pt x="37" y="127"/>
                    </a:moveTo>
                    <a:lnTo>
                      <a:pt x="0" y="46"/>
                    </a:lnTo>
                    <a:lnTo>
                      <a:pt x="16" y="0"/>
                    </a:lnTo>
                    <a:lnTo>
                      <a:pt x="19" y="32"/>
                    </a:lnTo>
                    <a:lnTo>
                      <a:pt x="37" y="127"/>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16" name="Freeform 548"/>
              <p:cNvSpPr>
                <a:spLocks/>
              </p:cNvSpPr>
              <p:nvPr/>
            </p:nvSpPr>
            <p:spPr bwMode="auto">
              <a:xfrm rot="19368918" flipH="1">
                <a:off x="2940" y="1745"/>
                <a:ext cx="39" cy="123"/>
              </a:xfrm>
              <a:custGeom>
                <a:avLst/>
                <a:gdLst>
                  <a:gd name="T0" fmla="*/ 0 w 39"/>
                  <a:gd name="T1" fmla="*/ 123 h 123"/>
                  <a:gd name="T2" fmla="*/ 12 w 39"/>
                  <a:gd name="T3" fmla="*/ 28 h 123"/>
                  <a:gd name="T4" fmla="*/ 35 w 39"/>
                  <a:gd name="T5" fmla="*/ 0 h 123"/>
                  <a:gd name="T6" fmla="*/ 39 w 39"/>
                  <a:gd name="T7" fmla="*/ 50 h 123"/>
                  <a:gd name="T8" fmla="*/ 0 w 39"/>
                  <a:gd name="T9" fmla="*/ 123 h 123"/>
                  <a:gd name="T10" fmla="*/ 0 60000 65536"/>
                  <a:gd name="T11" fmla="*/ 0 60000 65536"/>
                  <a:gd name="T12" fmla="*/ 0 60000 65536"/>
                  <a:gd name="T13" fmla="*/ 0 60000 65536"/>
                  <a:gd name="T14" fmla="*/ 0 60000 65536"/>
                  <a:gd name="T15" fmla="*/ 0 w 39"/>
                  <a:gd name="T16" fmla="*/ 0 h 123"/>
                  <a:gd name="T17" fmla="*/ 39 w 39"/>
                  <a:gd name="T18" fmla="*/ 123 h 123"/>
                </a:gdLst>
                <a:ahLst/>
                <a:cxnLst>
                  <a:cxn ang="T10">
                    <a:pos x="T0" y="T1"/>
                  </a:cxn>
                  <a:cxn ang="T11">
                    <a:pos x="T2" y="T3"/>
                  </a:cxn>
                  <a:cxn ang="T12">
                    <a:pos x="T4" y="T5"/>
                  </a:cxn>
                  <a:cxn ang="T13">
                    <a:pos x="T6" y="T7"/>
                  </a:cxn>
                  <a:cxn ang="T14">
                    <a:pos x="T8" y="T9"/>
                  </a:cxn>
                </a:cxnLst>
                <a:rect l="T15" t="T16" r="T17" b="T18"/>
                <a:pathLst>
                  <a:path w="39" h="123">
                    <a:moveTo>
                      <a:pt x="0" y="123"/>
                    </a:moveTo>
                    <a:lnTo>
                      <a:pt x="12" y="28"/>
                    </a:lnTo>
                    <a:lnTo>
                      <a:pt x="35" y="0"/>
                    </a:lnTo>
                    <a:lnTo>
                      <a:pt x="39" y="50"/>
                    </a:lnTo>
                    <a:lnTo>
                      <a:pt x="0" y="123"/>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17" name="Freeform 549"/>
              <p:cNvSpPr>
                <a:spLocks/>
              </p:cNvSpPr>
              <p:nvPr/>
            </p:nvSpPr>
            <p:spPr bwMode="auto">
              <a:xfrm rot="161331" flipH="1">
                <a:off x="2705" y="1797"/>
                <a:ext cx="508" cy="416"/>
              </a:xfrm>
              <a:custGeom>
                <a:avLst/>
                <a:gdLst>
                  <a:gd name="T0" fmla="*/ 17 w 508"/>
                  <a:gd name="T1" fmla="*/ 112 h 416"/>
                  <a:gd name="T2" fmla="*/ 35 w 508"/>
                  <a:gd name="T3" fmla="*/ 265 h 416"/>
                  <a:gd name="T4" fmla="*/ 227 w 508"/>
                  <a:gd name="T5" fmla="*/ 400 h 416"/>
                  <a:gd name="T6" fmla="*/ 293 w 508"/>
                  <a:gd name="T7" fmla="*/ 361 h 416"/>
                  <a:gd name="T8" fmla="*/ 404 w 508"/>
                  <a:gd name="T9" fmla="*/ 358 h 416"/>
                  <a:gd name="T10" fmla="*/ 508 w 508"/>
                  <a:gd name="T11" fmla="*/ 140 h 416"/>
                  <a:gd name="T12" fmla="*/ 407 w 508"/>
                  <a:gd name="T13" fmla="*/ 22 h 416"/>
                  <a:gd name="T14" fmla="*/ 281 w 508"/>
                  <a:gd name="T15" fmla="*/ 10 h 416"/>
                  <a:gd name="T16" fmla="*/ 206 w 508"/>
                  <a:gd name="T17" fmla="*/ 43 h 416"/>
                  <a:gd name="T18" fmla="*/ 110 w 508"/>
                  <a:gd name="T19" fmla="*/ 19 h 416"/>
                  <a:gd name="T20" fmla="*/ 17 w 508"/>
                  <a:gd name="T21" fmla="*/ 112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8"/>
                  <a:gd name="T34" fmla="*/ 0 h 416"/>
                  <a:gd name="T35" fmla="*/ 508 w 508"/>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8" h="416">
                    <a:moveTo>
                      <a:pt x="17" y="112"/>
                    </a:moveTo>
                    <a:cubicBezTo>
                      <a:pt x="5" y="153"/>
                      <a:pt x="0" y="217"/>
                      <a:pt x="35" y="265"/>
                    </a:cubicBezTo>
                    <a:cubicBezTo>
                      <a:pt x="70" y="313"/>
                      <a:pt x="184" y="384"/>
                      <a:pt x="227" y="400"/>
                    </a:cubicBezTo>
                    <a:cubicBezTo>
                      <a:pt x="270" y="416"/>
                      <a:pt x="264" y="368"/>
                      <a:pt x="293" y="361"/>
                    </a:cubicBezTo>
                    <a:cubicBezTo>
                      <a:pt x="322" y="354"/>
                      <a:pt x="368" y="395"/>
                      <a:pt x="404" y="358"/>
                    </a:cubicBezTo>
                    <a:cubicBezTo>
                      <a:pt x="440" y="321"/>
                      <a:pt x="508" y="196"/>
                      <a:pt x="508" y="140"/>
                    </a:cubicBezTo>
                    <a:cubicBezTo>
                      <a:pt x="508" y="84"/>
                      <a:pt x="445" y="44"/>
                      <a:pt x="407" y="22"/>
                    </a:cubicBezTo>
                    <a:cubicBezTo>
                      <a:pt x="369" y="0"/>
                      <a:pt x="314" y="7"/>
                      <a:pt x="281" y="10"/>
                    </a:cubicBezTo>
                    <a:cubicBezTo>
                      <a:pt x="248" y="13"/>
                      <a:pt x="234" y="42"/>
                      <a:pt x="206" y="43"/>
                    </a:cubicBezTo>
                    <a:cubicBezTo>
                      <a:pt x="178" y="44"/>
                      <a:pt x="142" y="7"/>
                      <a:pt x="110" y="19"/>
                    </a:cubicBezTo>
                    <a:cubicBezTo>
                      <a:pt x="78" y="31"/>
                      <a:pt x="31" y="70"/>
                      <a:pt x="17" y="112"/>
                    </a:cubicBezTo>
                    <a:close/>
                  </a:path>
                </a:pathLst>
              </a:custGeom>
              <a:gradFill rotWithShape="1">
                <a:gsLst>
                  <a:gs pos="0">
                    <a:srgbClr val="CC0000"/>
                  </a:gs>
                  <a:gs pos="100000">
                    <a:srgbClr val="FF0000"/>
                  </a:gs>
                </a:gsLst>
                <a:path path="rect">
                  <a:fillToRect l="50000" t="50000" r="50000" b="50000"/>
                </a:path>
              </a:gradFill>
              <a:ln w="9525">
                <a:solidFill>
                  <a:schemeClr val="tx1"/>
                </a:solidFill>
                <a:round/>
                <a:headEnd/>
                <a:tailEnd/>
              </a:ln>
            </p:spPr>
            <p:txBody>
              <a:bodyPr/>
              <a:lstStyle/>
              <a:p>
                <a:endParaRPr lang="ru-RU"/>
              </a:p>
            </p:txBody>
          </p:sp>
          <p:sp>
            <p:nvSpPr>
              <p:cNvPr id="2118" name="Freeform 550"/>
              <p:cNvSpPr>
                <a:spLocks/>
              </p:cNvSpPr>
              <p:nvPr/>
            </p:nvSpPr>
            <p:spPr bwMode="auto">
              <a:xfrm rot="161331">
                <a:off x="2730" y="1846"/>
                <a:ext cx="296" cy="258"/>
              </a:xfrm>
              <a:custGeom>
                <a:avLst/>
                <a:gdLst>
                  <a:gd name="T0" fmla="*/ 215 w 288"/>
                  <a:gd name="T1" fmla="*/ 97 h 218"/>
                  <a:gd name="T2" fmla="*/ 49 w 288"/>
                  <a:gd name="T3" fmla="*/ 21 h 218"/>
                  <a:gd name="T4" fmla="*/ 4 w 288"/>
                  <a:gd name="T5" fmla="*/ 226 h 218"/>
                  <a:gd name="T6" fmla="*/ 78 w 288"/>
                  <a:gd name="T7" fmla="*/ 449 h 218"/>
                  <a:gd name="T8" fmla="*/ 289 w 288"/>
                  <a:gd name="T9" fmla="*/ 484 h 218"/>
                  <a:gd name="T10" fmla="*/ 326 w 288"/>
                  <a:gd name="T11" fmla="*/ 318 h 218"/>
                  <a:gd name="T12" fmla="*/ 215 w 288"/>
                  <a:gd name="T13" fmla="*/ 97 h 218"/>
                  <a:gd name="T14" fmla="*/ 0 60000 65536"/>
                  <a:gd name="T15" fmla="*/ 0 60000 65536"/>
                  <a:gd name="T16" fmla="*/ 0 60000 65536"/>
                  <a:gd name="T17" fmla="*/ 0 60000 65536"/>
                  <a:gd name="T18" fmla="*/ 0 60000 65536"/>
                  <a:gd name="T19" fmla="*/ 0 60000 65536"/>
                  <a:gd name="T20" fmla="*/ 0 60000 65536"/>
                  <a:gd name="T21" fmla="*/ 0 w 288"/>
                  <a:gd name="T22" fmla="*/ 0 h 218"/>
                  <a:gd name="T23" fmla="*/ 288 w 28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8">
                    <a:moveTo>
                      <a:pt x="188" y="41"/>
                    </a:moveTo>
                    <a:cubicBezTo>
                      <a:pt x="148" y="20"/>
                      <a:pt x="75" y="0"/>
                      <a:pt x="44" y="9"/>
                    </a:cubicBezTo>
                    <a:cubicBezTo>
                      <a:pt x="13" y="18"/>
                      <a:pt x="0" y="66"/>
                      <a:pt x="4" y="97"/>
                    </a:cubicBezTo>
                    <a:cubicBezTo>
                      <a:pt x="8" y="128"/>
                      <a:pt x="27" y="174"/>
                      <a:pt x="68" y="193"/>
                    </a:cubicBezTo>
                    <a:cubicBezTo>
                      <a:pt x="109" y="212"/>
                      <a:pt x="216" y="218"/>
                      <a:pt x="252" y="209"/>
                    </a:cubicBezTo>
                    <a:cubicBezTo>
                      <a:pt x="288" y="200"/>
                      <a:pt x="288" y="162"/>
                      <a:pt x="284" y="137"/>
                    </a:cubicBezTo>
                    <a:cubicBezTo>
                      <a:pt x="280" y="112"/>
                      <a:pt x="228" y="62"/>
                      <a:pt x="188" y="41"/>
                    </a:cubicBezTo>
                    <a:close/>
                  </a:path>
                </a:pathLst>
              </a:custGeom>
              <a:gradFill rotWithShape="1">
                <a:gsLst>
                  <a:gs pos="0">
                    <a:srgbClr val="FFCC00"/>
                  </a:gs>
                  <a:gs pos="100000">
                    <a:srgbClr val="FF3300"/>
                  </a:gs>
                </a:gsLst>
                <a:path path="rect">
                  <a:fillToRect l="50000" t="50000" r="50000" b="50000"/>
                </a:path>
              </a:gradFill>
              <a:ln w="9525">
                <a:noFill/>
                <a:prstDash val="sysDot"/>
                <a:round/>
                <a:headEnd/>
                <a:tailEnd/>
              </a:ln>
            </p:spPr>
            <p:txBody>
              <a:bodyPr/>
              <a:lstStyle/>
              <a:p>
                <a:endParaRPr lang="ru-RU"/>
              </a:p>
            </p:txBody>
          </p:sp>
          <p:sp>
            <p:nvSpPr>
              <p:cNvPr id="2119" name="Freeform 551"/>
              <p:cNvSpPr>
                <a:spLocks/>
              </p:cNvSpPr>
              <p:nvPr/>
            </p:nvSpPr>
            <p:spPr bwMode="auto">
              <a:xfrm rot="161331">
                <a:off x="3011" y="1727"/>
                <a:ext cx="84" cy="116"/>
              </a:xfrm>
              <a:custGeom>
                <a:avLst/>
                <a:gdLst>
                  <a:gd name="T0" fmla="*/ 0 w 84"/>
                  <a:gd name="T1" fmla="*/ 116 h 116"/>
                  <a:gd name="T2" fmla="*/ 40 w 84"/>
                  <a:gd name="T3" fmla="*/ 27 h 116"/>
                  <a:gd name="T4" fmla="*/ 78 w 84"/>
                  <a:gd name="T5" fmla="*/ 0 h 116"/>
                  <a:gd name="T6" fmla="*/ 84 w 84"/>
                  <a:gd name="T7" fmla="*/ 49 h 116"/>
                  <a:gd name="T8" fmla="*/ 0 w 84"/>
                  <a:gd name="T9" fmla="*/ 116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0" y="116"/>
                    </a:moveTo>
                    <a:lnTo>
                      <a:pt x="40" y="27"/>
                    </a:lnTo>
                    <a:lnTo>
                      <a:pt x="78" y="0"/>
                    </a:lnTo>
                    <a:lnTo>
                      <a:pt x="84" y="49"/>
                    </a:lnTo>
                    <a:lnTo>
                      <a:pt x="0" y="116"/>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20" name="Freeform 552"/>
              <p:cNvSpPr>
                <a:spLocks/>
              </p:cNvSpPr>
              <p:nvPr/>
            </p:nvSpPr>
            <p:spPr bwMode="auto">
              <a:xfrm rot="1038583">
                <a:off x="2873" y="2156"/>
                <a:ext cx="36" cy="18"/>
              </a:xfrm>
              <a:custGeom>
                <a:avLst/>
                <a:gdLst>
                  <a:gd name="T0" fmla="*/ 0 w 36"/>
                  <a:gd name="T1" fmla="*/ 9 h 18"/>
                  <a:gd name="T2" fmla="*/ 21 w 36"/>
                  <a:gd name="T3" fmla="*/ 18 h 18"/>
                  <a:gd name="T4" fmla="*/ 36 w 36"/>
                  <a:gd name="T5" fmla="*/ 0 h 18"/>
                  <a:gd name="T6" fmla="*/ 0 w 36"/>
                  <a:gd name="T7" fmla="*/ 9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9"/>
                    </a:moveTo>
                    <a:lnTo>
                      <a:pt x="21" y="18"/>
                    </a:lnTo>
                    <a:lnTo>
                      <a:pt x="36" y="0"/>
                    </a:lnTo>
                    <a:lnTo>
                      <a:pt x="0" y="9"/>
                    </a:lnTo>
                    <a:close/>
                  </a:path>
                </a:pathLst>
              </a:custGeom>
              <a:solidFill>
                <a:schemeClr val="tx1"/>
              </a:solidFill>
              <a:ln w="12700">
                <a:solidFill>
                  <a:schemeClr val="tx1"/>
                </a:solidFill>
                <a:round/>
                <a:headEnd/>
                <a:tailEnd/>
              </a:ln>
            </p:spPr>
            <p:txBody>
              <a:bodyPr/>
              <a:lstStyle/>
              <a:p>
                <a:endParaRPr lang="ru-RU"/>
              </a:p>
            </p:txBody>
          </p:sp>
        </p:grpSp>
        <p:grpSp>
          <p:nvGrpSpPr>
            <p:cNvPr id="26" name="Group 553"/>
            <p:cNvGrpSpPr>
              <a:grpSpLocks/>
            </p:cNvGrpSpPr>
            <p:nvPr/>
          </p:nvGrpSpPr>
          <p:grpSpPr bwMode="auto">
            <a:xfrm>
              <a:off x="4273" y="3063"/>
              <a:ext cx="508" cy="486"/>
              <a:chOff x="2705" y="1727"/>
              <a:chExt cx="508" cy="486"/>
            </a:xfrm>
          </p:grpSpPr>
          <p:sp>
            <p:nvSpPr>
              <p:cNvPr id="2107" name="Freeform 554"/>
              <p:cNvSpPr>
                <a:spLocks/>
              </p:cNvSpPr>
              <p:nvPr/>
            </p:nvSpPr>
            <p:spPr bwMode="auto">
              <a:xfrm rot="19368918" flipH="1">
                <a:off x="2939" y="1737"/>
                <a:ext cx="78" cy="102"/>
              </a:xfrm>
              <a:custGeom>
                <a:avLst/>
                <a:gdLst>
                  <a:gd name="T0" fmla="*/ 78 w 78"/>
                  <a:gd name="T1" fmla="*/ 102 h 102"/>
                  <a:gd name="T2" fmla="*/ 3 w 78"/>
                  <a:gd name="T3" fmla="*/ 63 h 102"/>
                  <a:gd name="T4" fmla="*/ 0 w 78"/>
                  <a:gd name="T5" fmla="*/ 0 h 102"/>
                  <a:gd name="T6" fmla="*/ 60 w 78"/>
                  <a:gd name="T7" fmla="*/ 45 h 102"/>
                  <a:gd name="T8" fmla="*/ 78 w 78"/>
                  <a:gd name="T9" fmla="*/ 102 h 102"/>
                  <a:gd name="T10" fmla="*/ 0 60000 65536"/>
                  <a:gd name="T11" fmla="*/ 0 60000 65536"/>
                  <a:gd name="T12" fmla="*/ 0 60000 65536"/>
                  <a:gd name="T13" fmla="*/ 0 60000 65536"/>
                  <a:gd name="T14" fmla="*/ 0 60000 65536"/>
                  <a:gd name="T15" fmla="*/ 0 w 78"/>
                  <a:gd name="T16" fmla="*/ 0 h 102"/>
                  <a:gd name="T17" fmla="*/ 78 w 78"/>
                  <a:gd name="T18" fmla="*/ 102 h 102"/>
                </a:gdLst>
                <a:ahLst/>
                <a:cxnLst>
                  <a:cxn ang="T10">
                    <a:pos x="T0" y="T1"/>
                  </a:cxn>
                  <a:cxn ang="T11">
                    <a:pos x="T2" y="T3"/>
                  </a:cxn>
                  <a:cxn ang="T12">
                    <a:pos x="T4" y="T5"/>
                  </a:cxn>
                  <a:cxn ang="T13">
                    <a:pos x="T6" y="T7"/>
                  </a:cxn>
                  <a:cxn ang="T14">
                    <a:pos x="T8" y="T9"/>
                  </a:cxn>
                </a:cxnLst>
                <a:rect l="T15" t="T16" r="T17" b="T18"/>
                <a:pathLst>
                  <a:path w="78" h="102">
                    <a:moveTo>
                      <a:pt x="78" y="102"/>
                    </a:moveTo>
                    <a:lnTo>
                      <a:pt x="3" y="63"/>
                    </a:lnTo>
                    <a:lnTo>
                      <a:pt x="0" y="0"/>
                    </a:lnTo>
                    <a:lnTo>
                      <a:pt x="60" y="45"/>
                    </a:lnTo>
                    <a:lnTo>
                      <a:pt x="78" y="102"/>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08" name="Freeform 555"/>
              <p:cNvSpPr>
                <a:spLocks/>
              </p:cNvSpPr>
              <p:nvPr/>
            </p:nvSpPr>
            <p:spPr bwMode="auto">
              <a:xfrm rot="4980113">
                <a:off x="3053" y="1757"/>
                <a:ext cx="37" cy="127"/>
              </a:xfrm>
              <a:custGeom>
                <a:avLst/>
                <a:gdLst>
                  <a:gd name="T0" fmla="*/ 37 w 37"/>
                  <a:gd name="T1" fmla="*/ 127 h 127"/>
                  <a:gd name="T2" fmla="*/ 0 w 37"/>
                  <a:gd name="T3" fmla="*/ 46 h 127"/>
                  <a:gd name="T4" fmla="*/ 16 w 37"/>
                  <a:gd name="T5" fmla="*/ 0 h 127"/>
                  <a:gd name="T6" fmla="*/ 19 w 37"/>
                  <a:gd name="T7" fmla="*/ 32 h 127"/>
                  <a:gd name="T8" fmla="*/ 37 w 37"/>
                  <a:gd name="T9" fmla="*/ 127 h 127"/>
                  <a:gd name="T10" fmla="*/ 0 60000 65536"/>
                  <a:gd name="T11" fmla="*/ 0 60000 65536"/>
                  <a:gd name="T12" fmla="*/ 0 60000 65536"/>
                  <a:gd name="T13" fmla="*/ 0 60000 65536"/>
                  <a:gd name="T14" fmla="*/ 0 60000 65536"/>
                  <a:gd name="T15" fmla="*/ 0 w 37"/>
                  <a:gd name="T16" fmla="*/ 0 h 127"/>
                  <a:gd name="T17" fmla="*/ 37 w 37"/>
                  <a:gd name="T18" fmla="*/ 127 h 127"/>
                </a:gdLst>
                <a:ahLst/>
                <a:cxnLst>
                  <a:cxn ang="T10">
                    <a:pos x="T0" y="T1"/>
                  </a:cxn>
                  <a:cxn ang="T11">
                    <a:pos x="T2" y="T3"/>
                  </a:cxn>
                  <a:cxn ang="T12">
                    <a:pos x="T4" y="T5"/>
                  </a:cxn>
                  <a:cxn ang="T13">
                    <a:pos x="T6" y="T7"/>
                  </a:cxn>
                  <a:cxn ang="T14">
                    <a:pos x="T8" y="T9"/>
                  </a:cxn>
                </a:cxnLst>
                <a:rect l="T15" t="T16" r="T17" b="T18"/>
                <a:pathLst>
                  <a:path w="37" h="127">
                    <a:moveTo>
                      <a:pt x="37" y="127"/>
                    </a:moveTo>
                    <a:lnTo>
                      <a:pt x="0" y="46"/>
                    </a:lnTo>
                    <a:lnTo>
                      <a:pt x="16" y="0"/>
                    </a:lnTo>
                    <a:lnTo>
                      <a:pt x="19" y="32"/>
                    </a:lnTo>
                    <a:lnTo>
                      <a:pt x="37" y="127"/>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09" name="Freeform 556"/>
              <p:cNvSpPr>
                <a:spLocks/>
              </p:cNvSpPr>
              <p:nvPr/>
            </p:nvSpPr>
            <p:spPr bwMode="auto">
              <a:xfrm rot="19368918" flipH="1">
                <a:off x="2940" y="1745"/>
                <a:ext cx="39" cy="123"/>
              </a:xfrm>
              <a:custGeom>
                <a:avLst/>
                <a:gdLst>
                  <a:gd name="T0" fmla="*/ 0 w 39"/>
                  <a:gd name="T1" fmla="*/ 123 h 123"/>
                  <a:gd name="T2" fmla="*/ 12 w 39"/>
                  <a:gd name="T3" fmla="*/ 28 h 123"/>
                  <a:gd name="T4" fmla="*/ 35 w 39"/>
                  <a:gd name="T5" fmla="*/ 0 h 123"/>
                  <a:gd name="T6" fmla="*/ 39 w 39"/>
                  <a:gd name="T7" fmla="*/ 50 h 123"/>
                  <a:gd name="T8" fmla="*/ 0 w 39"/>
                  <a:gd name="T9" fmla="*/ 123 h 123"/>
                  <a:gd name="T10" fmla="*/ 0 60000 65536"/>
                  <a:gd name="T11" fmla="*/ 0 60000 65536"/>
                  <a:gd name="T12" fmla="*/ 0 60000 65536"/>
                  <a:gd name="T13" fmla="*/ 0 60000 65536"/>
                  <a:gd name="T14" fmla="*/ 0 60000 65536"/>
                  <a:gd name="T15" fmla="*/ 0 w 39"/>
                  <a:gd name="T16" fmla="*/ 0 h 123"/>
                  <a:gd name="T17" fmla="*/ 39 w 39"/>
                  <a:gd name="T18" fmla="*/ 123 h 123"/>
                </a:gdLst>
                <a:ahLst/>
                <a:cxnLst>
                  <a:cxn ang="T10">
                    <a:pos x="T0" y="T1"/>
                  </a:cxn>
                  <a:cxn ang="T11">
                    <a:pos x="T2" y="T3"/>
                  </a:cxn>
                  <a:cxn ang="T12">
                    <a:pos x="T4" y="T5"/>
                  </a:cxn>
                  <a:cxn ang="T13">
                    <a:pos x="T6" y="T7"/>
                  </a:cxn>
                  <a:cxn ang="T14">
                    <a:pos x="T8" y="T9"/>
                  </a:cxn>
                </a:cxnLst>
                <a:rect l="T15" t="T16" r="T17" b="T18"/>
                <a:pathLst>
                  <a:path w="39" h="123">
                    <a:moveTo>
                      <a:pt x="0" y="123"/>
                    </a:moveTo>
                    <a:lnTo>
                      <a:pt x="12" y="28"/>
                    </a:lnTo>
                    <a:lnTo>
                      <a:pt x="35" y="0"/>
                    </a:lnTo>
                    <a:lnTo>
                      <a:pt x="39" y="50"/>
                    </a:lnTo>
                    <a:lnTo>
                      <a:pt x="0" y="123"/>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10" name="Freeform 557"/>
              <p:cNvSpPr>
                <a:spLocks/>
              </p:cNvSpPr>
              <p:nvPr/>
            </p:nvSpPr>
            <p:spPr bwMode="auto">
              <a:xfrm rot="161331" flipH="1">
                <a:off x="2705" y="1797"/>
                <a:ext cx="508" cy="416"/>
              </a:xfrm>
              <a:custGeom>
                <a:avLst/>
                <a:gdLst>
                  <a:gd name="T0" fmla="*/ 17 w 508"/>
                  <a:gd name="T1" fmla="*/ 112 h 416"/>
                  <a:gd name="T2" fmla="*/ 35 w 508"/>
                  <a:gd name="T3" fmla="*/ 265 h 416"/>
                  <a:gd name="T4" fmla="*/ 227 w 508"/>
                  <a:gd name="T5" fmla="*/ 400 h 416"/>
                  <a:gd name="T6" fmla="*/ 293 w 508"/>
                  <a:gd name="T7" fmla="*/ 361 h 416"/>
                  <a:gd name="T8" fmla="*/ 404 w 508"/>
                  <a:gd name="T9" fmla="*/ 358 h 416"/>
                  <a:gd name="T10" fmla="*/ 508 w 508"/>
                  <a:gd name="T11" fmla="*/ 140 h 416"/>
                  <a:gd name="T12" fmla="*/ 407 w 508"/>
                  <a:gd name="T13" fmla="*/ 22 h 416"/>
                  <a:gd name="T14" fmla="*/ 281 w 508"/>
                  <a:gd name="T15" fmla="*/ 10 h 416"/>
                  <a:gd name="T16" fmla="*/ 206 w 508"/>
                  <a:gd name="T17" fmla="*/ 43 h 416"/>
                  <a:gd name="T18" fmla="*/ 110 w 508"/>
                  <a:gd name="T19" fmla="*/ 19 h 416"/>
                  <a:gd name="T20" fmla="*/ 17 w 508"/>
                  <a:gd name="T21" fmla="*/ 112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8"/>
                  <a:gd name="T34" fmla="*/ 0 h 416"/>
                  <a:gd name="T35" fmla="*/ 508 w 508"/>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8" h="416">
                    <a:moveTo>
                      <a:pt x="17" y="112"/>
                    </a:moveTo>
                    <a:cubicBezTo>
                      <a:pt x="5" y="153"/>
                      <a:pt x="0" y="217"/>
                      <a:pt x="35" y="265"/>
                    </a:cubicBezTo>
                    <a:cubicBezTo>
                      <a:pt x="70" y="313"/>
                      <a:pt x="184" y="384"/>
                      <a:pt x="227" y="400"/>
                    </a:cubicBezTo>
                    <a:cubicBezTo>
                      <a:pt x="270" y="416"/>
                      <a:pt x="264" y="368"/>
                      <a:pt x="293" y="361"/>
                    </a:cubicBezTo>
                    <a:cubicBezTo>
                      <a:pt x="322" y="354"/>
                      <a:pt x="368" y="395"/>
                      <a:pt x="404" y="358"/>
                    </a:cubicBezTo>
                    <a:cubicBezTo>
                      <a:pt x="440" y="321"/>
                      <a:pt x="508" y="196"/>
                      <a:pt x="508" y="140"/>
                    </a:cubicBezTo>
                    <a:cubicBezTo>
                      <a:pt x="508" y="84"/>
                      <a:pt x="445" y="44"/>
                      <a:pt x="407" y="22"/>
                    </a:cubicBezTo>
                    <a:cubicBezTo>
                      <a:pt x="369" y="0"/>
                      <a:pt x="314" y="7"/>
                      <a:pt x="281" y="10"/>
                    </a:cubicBezTo>
                    <a:cubicBezTo>
                      <a:pt x="248" y="13"/>
                      <a:pt x="234" y="42"/>
                      <a:pt x="206" y="43"/>
                    </a:cubicBezTo>
                    <a:cubicBezTo>
                      <a:pt x="178" y="44"/>
                      <a:pt x="142" y="7"/>
                      <a:pt x="110" y="19"/>
                    </a:cubicBezTo>
                    <a:cubicBezTo>
                      <a:pt x="78" y="31"/>
                      <a:pt x="31" y="70"/>
                      <a:pt x="17" y="112"/>
                    </a:cubicBezTo>
                    <a:close/>
                  </a:path>
                </a:pathLst>
              </a:custGeom>
              <a:gradFill rotWithShape="1">
                <a:gsLst>
                  <a:gs pos="0">
                    <a:srgbClr val="CC0000"/>
                  </a:gs>
                  <a:gs pos="100000">
                    <a:srgbClr val="FF0000"/>
                  </a:gs>
                </a:gsLst>
                <a:path path="rect">
                  <a:fillToRect l="50000" t="50000" r="50000" b="50000"/>
                </a:path>
              </a:gradFill>
              <a:ln w="9525">
                <a:solidFill>
                  <a:schemeClr val="tx1"/>
                </a:solidFill>
                <a:round/>
                <a:headEnd/>
                <a:tailEnd/>
              </a:ln>
            </p:spPr>
            <p:txBody>
              <a:bodyPr/>
              <a:lstStyle/>
              <a:p>
                <a:endParaRPr lang="ru-RU"/>
              </a:p>
            </p:txBody>
          </p:sp>
          <p:sp>
            <p:nvSpPr>
              <p:cNvPr id="2111" name="Freeform 558"/>
              <p:cNvSpPr>
                <a:spLocks/>
              </p:cNvSpPr>
              <p:nvPr/>
            </p:nvSpPr>
            <p:spPr bwMode="auto">
              <a:xfrm rot="161331">
                <a:off x="2730" y="1846"/>
                <a:ext cx="296" cy="258"/>
              </a:xfrm>
              <a:custGeom>
                <a:avLst/>
                <a:gdLst>
                  <a:gd name="T0" fmla="*/ 215 w 288"/>
                  <a:gd name="T1" fmla="*/ 97 h 218"/>
                  <a:gd name="T2" fmla="*/ 49 w 288"/>
                  <a:gd name="T3" fmla="*/ 21 h 218"/>
                  <a:gd name="T4" fmla="*/ 4 w 288"/>
                  <a:gd name="T5" fmla="*/ 226 h 218"/>
                  <a:gd name="T6" fmla="*/ 78 w 288"/>
                  <a:gd name="T7" fmla="*/ 449 h 218"/>
                  <a:gd name="T8" fmla="*/ 289 w 288"/>
                  <a:gd name="T9" fmla="*/ 484 h 218"/>
                  <a:gd name="T10" fmla="*/ 326 w 288"/>
                  <a:gd name="T11" fmla="*/ 318 h 218"/>
                  <a:gd name="T12" fmla="*/ 215 w 288"/>
                  <a:gd name="T13" fmla="*/ 97 h 218"/>
                  <a:gd name="T14" fmla="*/ 0 60000 65536"/>
                  <a:gd name="T15" fmla="*/ 0 60000 65536"/>
                  <a:gd name="T16" fmla="*/ 0 60000 65536"/>
                  <a:gd name="T17" fmla="*/ 0 60000 65536"/>
                  <a:gd name="T18" fmla="*/ 0 60000 65536"/>
                  <a:gd name="T19" fmla="*/ 0 60000 65536"/>
                  <a:gd name="T20" fmla="*/ 0 60000 65536"/>
                  <a:gd name="T21" fmla="*/ 0 w 288"/>
                  <a:gd name="T22" fmla="*/ 0 h 218"/>
                  <a:gd name="T23" fmla="*/ 288 w 28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8">
                    <a:moveTo>
                      <a:pt x="188" y="41"/>
                    </a:moveTo>
                    <a:cubicBezTo>
                      <a:pt x="148" y="20"/>
                      <a:pt x="75" y="0"/>
                      <a:pt x="44" y="9"/>
                    </a:cubicBezTo>
                    <a:cubicBezTo>
                      <a:pt x="13" y="18"/>
                      <a:pt x="0" y="66"/>
                      <a:pt x="4" y="97"/>
                    </a:cubicBezTo>
                    <a:cubicBezTo>
                      <a:pt x="8" y="128"/>
                      <a:pt x="27" y="174"/>
                      <a:pt x="68" y="193"/>
                    </a:cubicBezTo>
                    <a:cubicBezTo>
                      <a:pt x="109" y="212"/>
                      <a:pt x="216" y="218"/>
                      <a:pt x="252" y="209"/>
                    </a:cubicBezTo>
                    <a:cubicBezTo>
                      <a:pt x="288" y="200"/>
                      <a:pt x="288" y="162"/>
                      <a:pt x="284" y="137"/>
                    </a:cubicBezTo>
                    <a:cubicBezTo>
                      <a:pt x="280" y="112"/>
                      <a:pt x="228" y="62"/>
                      <a:pt x="188" y="41"/>
                    </a:cubicBezTo>
                    <a:close/>
                  </a:path>
                </a:pathLst>
              </a:custGeom>
              <a:gradFill rotWithShape="1">
                <a:gsLst>
                  <a:gs pos="0">
                    <a:srgbClr val="FFCC00"/>
                  </a:gs>
                  <a:gs pos="100000">
                    <a:srgbClr val="FF3300"/>
                  </a:gs>
                </a:gsLst>
                <a:path path="rect">
                  <a:fillToRect l="50000" t="50000" r="50000" b="50000"/>
                </a:path>
              </a:gradFill>
              <a:ln w="9525">
                <a:noFill/>
                <a:prstDash val="sysDot"/>
                <a:round/>
                <a:headEnd/>
                <a:tailEnd/>
              </a:ln>
            </p:spPr>
            <p:txBody>
              <a:bodyPr/>
              <a:lstStyle/>
              <a:p>
                <a:endParaRPr lang="ru-RU"/>
              </a:p>
            </p:txBody>
          </p:sp>
          <p:sp>
            <p:nvSpPr>
              <p:cNvPr id="2112" name="Freeform 559"/>
              <p:cNvSpPr>
                <a:spLocks/>
              </p:cNvSpPr>
              <p:nvPr/>
            </p:nvSpPr>
            <p:spPr bwMode="auto">
              <a:xfrm rot="161331">
                <a:off x="3011" y="1727"/>
                <a:ext cx="84" cy="116"/>
              </a:xfrm>
              <a:custGeom>
                <a:avLst/>
                <a:gdLst>
                  <a:gd name="T0" fmla="*/ 0 w 84"/>
                  <a:gd name="T1" fmla="*/ 116 h 116"/>
                  <a:gd name="T2" fmla="*/ 40 w 84"/>
                  <a:gd name="T3" fmla="*/ 27 h 116"/>
                  <a:gd name="T4" fmla="*/ 78 w 84"/>
                  <a:gd name="T5" fmla="*/ 0 h 116"/>
                  <a:gd name="T6" fmla="*/ 84 w 84"/>
                  <a:gd name="T7" fmla="*/ 49 h 116"/>
                  <a:gd name="T8" fmla="*/ 0 w 84"/>
                  <a:gd name="T9" fmla="*/ 116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0" y="116"/>
                    </a:moveTo>
                    <a:lnTo>
                      <a:pt x="40" y="27"/>
                    </a:lnTo>
                    <a:lnTo>
                      <a:pt x="78" y="0"/>
                    </a:lnTo>
                    <a:lnTo>
                      <a:pt x="84" y="49"/>
                    </a:lnTo>
                    <a:lnTo>
                      <a:pt x="0" y="116"/>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13" name="Freeform 560"/>
              <p:cNvSpPr>
                <a:spLocks/>
              </p:cNvSpPr>
              <p:nvPr/>
            </p:nvSpPr>
            <p:spPr bwMode="auto">
              <a:xfrm rot="1038583">
                <a:off x="2873" y="2156"/>
                <a:ext cx="36" cy="18"/>
              </a:xfrm>
              <a:custGeom>
                <a:avLst/>
                <a:gdLst>
                  <a:gd name="T0" fmla="*/ 0 w 36"/>
                  <a:gd name="T1" fmla="*/ 9 h 18"/>
                  <a:gd name="T2" fmla="*/ 21 w 36"/>
                  <a:gd name="T3" fmla="*/ 18 h 18"/>
                  <a:gd name="T4" fmla="*/ 36 w 36"/>
                  <a:gd name="T5" fmla="*/ 0 h 18"/>
                  <a:gd name="T6" fmla="*/ 0 w 36"/>
                  <a:gd name="T7" fmla="*/ 9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9"/>
                    </a:moveTo>
                    <a:lnTo>
                      <a:pt x="21" y="18"/>
                    </a:lnTo>
                    <a:lnTo>
                      <a:pt x="36" y="0"/>
                    </a:lnTo>
                    <a:lnTo>
                      <a:pt x="0" y="9"/>
                    </a:lnTo>
                    <a:close/>
                  </a:path>
                </a:pathLst>
              </a:custGeom>
              <a:solidFill>
                <a:schemeClr val="tx1"/>
              </a:solidFill>
              <a:ln w="12700">
                <a:solidFill>
                  <a:schemeClr val="tx1"/>
                </a:solidFill>
                <a:round/>
                <a:headEnd/>
                <a:tailEnd/>
              </a:ln>
            </p:spPr>
            <p:txBody>
              <a:bodyPr/>
              <a:lstStyle/>
              <a:p>
                <a:endParaRPr lang="ru-RU"/>
              </a:p>
            </p:txBody>
          </p:sp>
        </p:grpSp>
        <p:grpSp>
          <p:nvGrpSpPr>
            <p:cNvPr id="27" name="Group 561"/>
            <p:cNvGrpSpPr>
              <a:grpSpLocks/>
            </p:cNvGrpSpPr>
            <p:nvPr/>
          </p:nvGrpSpPr>
          <p:grpSpPr bwMode="auto">
            <a:xfrm>
              <a:off x="4012" y="2685"/>
              <a:ext cx="508" cy="509"/>
              <a:chOff x="4060" y="1421"/>
              <a:chExt cx="508" cy="509"/>
            </a:xfrm>
          </p:grpSpPr>
          <p:sp>
            <p:nvSpPr>
              <p:cNvPr id="2100" name="Freeform 562"/>
              <p:cNvSpPr>
                <a:spLocks/>
              </p:cNvSpPr>
              <p:nvPr/>
            </p:nvSpPr>
            <p:spPr bwMode="auto">
              <a:xfrm>
                <a:off x="4060" y="1514"/>
                <a:ext cx="508" cy="416"/>
              </a:xfrm>
              <a:custGeom>
                <a:avLst/>
                <a:gdLst>
                  <a:gd name="T0" fmla="*/ 17 w 508"/>
                  <a:gd name="T1" fmla="*/ 112 h 416"/>
                  <a:gd name="T2" fmla="*/ 35 w 508"/>
                  <a:gd name="T3" fmla="*/ 265 h 416"/>
                  <a:gd name="T4" fmla="*/ 227 w 508"/>
                  <a:gd name="T5" fmla="*/ 400 h 416"/>
                  <a:gd name="T6" fmla="*/ 293 w 508"/>
                  <a:gd name="T7" fmla="*/ 361 h 416"/>
                  <a:gd name="T8" fmla="*/ 404 w 508"/>
                  <a:gd name="T9" fmla="*/ 358 h 416"/>
                  <a:gd name="T10" fmla="*/ 508 w 508"/>
                  <a:gd name="T11" fmla="*/ 140 h 416"/>
                  <a:gd name="T12" fmla="*/ 407 w 508"/>
                  <a:gd name="T13" fmla="*/ 22 h 416"/>
                  <a:gd name="T14" fmla="*/ 281 w 508"/>
                  <a:gd name="T15" fmla="*/ 10 h 416"/>
                  <a:gd name="T16" fmla="*/ 206 w 508"/>
                  <a:gd name="T17" fmla="*/ 43 h 416"/>
                  <a:gd name="T18" fmla="*/ 110 w 508"/>
                  <a:gd name="T19" fmla="*/ 19 h 416"/>
                  <a:gd name="T20" fmla="*/ 17 w 508"/>
                  <a:gd name="T21" fmla="*/ 112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8"/>
                  <a:gd name="T34" fmla="*/ 0 h 416"/>
                  <a:gd name="T35" fmla="*/ 508 w 508"/>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8" h="416">
                    <a:moveTo>
                      <a:pt x="17" y="112"/>
                    </a:moveTo>
                    <a:cubicBezTo>
                      <a:pt x="5" y="153"/>
                      <a:pt x="0" y="217"/>
                      <a:pt x="35" y="265"/>
                    </a:cubicBezTo>
                    <a:cubicBezTo>
                      <a:pt x="70" y="313"/>
                      <a:pt x="184" y="384"/>
                      <a:pt x="227" y="400"/>
                    </a:cubicBezTo>
                    <a:cubicBezTo>
                      <a:pt x="270" y="416"/>
                      <a:pt x="264" y="368"/>
                      <a:pt x="293" y="361"/>
                    </a:cubicBezTo>
                    <a:cubicBezTo>
                      <a:pt x="322" y="354"/>
                      <a:pt x="368" y="395"/>
                      <a:pt x="404" y="358"/>
                    </a:cubicBezTo>
                    <a:cubicBezTo>
                      <a:pt x="440" y="321"/>
                      <a:pt x="508" y="196"/>
                      <a:pt x="508" y="140"/>
                    </a:cubicBezTo>
                    <a:cubicBezTo>
                      <a:pt x="508" y="84"/>
                      <a:pt x="445" y="44"/>
                      <a:pt x="407" y="22"/>
                    </a:cubicBezTo>
                    <a:cubicBezTo>
                      <a:pt x="369" y="0"/>
                      <a:pt x="314" y="7"/>
                      <a:pt x="281" y="10"/>
                    </a:cubicBezTo>
                    <a:cubicBezTo>
                      <a:pt x="248" y="13"/>
                      <a:pt x="234" y="42"/>
                      <a:pt x="206" y="43"/>
                    </a:cubicBezTo>
                    <a:cubicBezTo>
                      <a:pt x="178" y="44"/>
                      <a:pt x="142" y="7"/>
                      <a:pt x="110" y="19"/>
                    </a:cubicBezTo>
                    <a:cubicBezTo>
                      <a:pt x="78" y="31"/>
                      <a:pt x="31" y="70"/>
                      <a:pt x="17" y="112"/>
                    </a:cubicBezTo>
                    <a:close/>
                  </a:path>
                </a:pathLst>
              </a:custGeom>
              <a:gradFill rotWithShape="1">
                <a:gsLst>
                  <a:gs pos="0">
                    <a:srgbClr val="FF0000"/>
                  </a:gs>
                  <a:gs pos="100000">
                    <a:srgbClr val="FFCC00"/>
                  </a:gs>
                </a:gsLst>
                <a:path path="rect">
                  <a:fillToRect l="50000" t="50000" r="50000" b="50000"/>
                </a:path>
              </a:gradFill>
              <a:ln w="9525">
                <a:solidFill>
                  <a:schemeClr val="tx1"/>
                </a:solidFill>
                <a:round/>
                <a:headEnd/>
                <a:tailEnd/>
              </a:ln>
            </p:spPr>
            <p:txBody>
              <a:bodyPr/>
              <a:lstStyle/>
              <a:p>
                <a:endParaRPr lang="ru-RU"/>
              </a:p>
            </p:txBody>
          </p:sp>
          <p:sp>
            <p:nvSpPr>
              <p:cNvPr id="2101" name="Freeform 563"/>
              <p:cNvSpPr>
                <a:spLocks/>
              </p:cNvSpPr>
              <p:nvPr/>
            </p:nvSpPr>
            <p:spPr bwMode="auto">
              <a:xfrm>
                <a:off x="4084" y="1567"/>
                <a:ext cx="296" cy="258"/>
              </a:xfrm>
              <a:custGeom>
                <a:avLst/>
                <a:gdLst>
                  <a:gd name="T0" fmla="*/ 215 w 288"/>
                  <a:gd name="T1" fmla="*/ 97 h 218"/>
                  <a:gd name="T2" fmla="*/ 49 w 288"/>
                  <a:gd name="T3" fmla="*/ 21 h 218"/>
                  <a:gd name="T4" fmla="*/ 4 w 288"/>
                  <a:gd name="T5" fmla="*/ 226 h 218"/>
                  <a:gd name="T6" fmla="*/ 78 w 288"/>
                  <a:gd name="T7" fmla="*/ 449 h 218"/>
                  <a:gd name="T8" fmla="*/ 289 w 288"/>
                  <a:gd name="T9" fmla="*/ 484 h 218"/>
                  <a:gd name="T10" fmla="*/ 326 w 288"/>
                  <a:gd name="T11" fmla="*/ 318 h 218"/>
                  <a:gd name="T12" fmla="*/ 215 w 288"/>
                  <a:gd name="T13" fmla="*/ 97 h 218"/>
                  <a:gd name="T14" fmla="*/ 0 60000 65536"/>
                  <a:gd name="T15" fmla="*/ 0 60000 65536"/>
                  <a:gd name="T16" fmla="*/ 0 60000 65536"/>
                  <a:gd name="T17" fmla="*/ 0 60000 65536"/>
                  <a:gd name="T18" fmla="*/ 0 60000 65536"/>
                  <a:gd name="T19" fmla="*/ 0 60000 65536"/>
                  <a:gd name="T20" fmla="*/ 0 60000 65536"/>
                  <a:gd name="T21" fmla="*/ 0 w 288"/>
                  <a:gd name="T22" fmla="*/ 0 h 218"/>
                  <a:gd name="T23" fmla="*/ 288 w 28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8">
                    <a:moveTo>
                      <a:pt x="188" y="41"/>
                    </a:moveTo>
                    <a:cubicBezTo>
                      <a:pt x="148" y="20"/>
                      <a:pt x="75" y="0"/>
                      <a:pt x="44" y="9"/>
                    </a:cubicBezTo>
                    <a:cubicBezTo>
                      <a:pt x="13" y="18"/>
                      <a:pt x="0" y="66"/>
                      <a:pt x="4" y="97"/>
                    </a:cubicBezTo>
                    <a:cubicBezTo>
                      <a:pt x="8" y="128"/>
                      <a:pt x="27" y="174"/>
                      <a:pt x="68" y="193"/>
                    </a:cubicBezTo>
                    <a:cubicBezTo>
                      <a:pt x="109" y="212"/>
                      <a:pt x="216" y="218"/>
                      <a:pt x="252" y="209"/>
                    </a:cubicBezTo>
                    <a:cubicBezTo>
                      <a:pt x="288" y="200"/>
                      <a:pt x="288" y="162"/>
                      <a:pt x="284" y="137"/>
                    </a:cubicBezTo>
                    <a:cubicBezTo>
                      <a:pt x="280" y="112"/>
                      <a:pt x="228" y="62"/>
                      <a:pt x="188" y="41"/>
                    </a:cubicBezTo>
                    <a:close/>
                  </a:path>
                </a:pathLst>
              </a:custGeom>
              <a:gradFill rotWithShape="1">
                <a:gsLst>
                  <a:gs pos="0">
                    <a:srgbClr val="FF0000"/>
                  </a:gs>
                  <a:gs pos="100000">
                    <a:srgbClr val="FF3300"/>
                  </a:gs>
                </a:gsLst>
                <a:path path="rect">
                  <a:fillToRect l="50000" t="50000" r="50000" b="50000"/>
                </a:path>
              </a:gradFill>
              <a:ln w="9525">
                <a:noFill/>
                <a:prstDash val="sysDot"/>
                <a:round/>
                <a:headEnd/>
                <a:tailEnd/>
              </a:ln>
            </p:spPr>
            <p:txBody>
              <a:bodyPr/>
              <a:lstStyle/>
              <a:p>
                <a:endParaRPr lang="ru-RU"/>
              </a:p>
            </p:txBody>
          </p:sp>
          <p:sp>
            <p:nvSpPr>
              <p:cNvPr id="2102" name="Freeform 564"/>
              <p:cNvSpPr>
                <a:spLocks/>
              </p:cNvSpPr>
              <p:nvPr/>
            </p:nvSpPr>
            <p:spPr bwMode="auto">
              <a:xfrm>
                <a:off x="4179" y="1458"/>
                <a:ext cx="78" cy="102"/>
              </a:xfrm>
              <a:custGeom>
                <a:avLst/>
                <a:gdLst>
                  <a:gd name="T0" fmla="*/ 78 w 78"/>
                  <a:gd name="T1" fmla="*/ 102 h 102"/>
                  <a:gd name="T2" fmla="*/ 3 w 78"/>
                  <a:gd name="T3" fmla="*/ 63 h 102"/>
                  <a:gd name="T4" fmla="*/ 0 w 78"/>
                  <a:gd name="T5" fmla="*/ 0 h 102"/>
                  <a:gd name="T6" fmla="*/ 60 w 78"/>
                  <a:gd name="T7" fmla="*/ 45 h 102"/>
                  <a:gd name="T8" fmla="*/ 78 w 78"/>
                  <a:gd name="T9" fmla="*/ 102 h 102"/>
                  <a:gd name="T10" fmla="*/ 0 60000 65536"/>
                  <a:gd name="T11" fmla="*/ 0 60000 65536"/>
                  <a:gd name="T12" fmla="*/ 0 60000 65536"/>
                  <a:gd name="T13" fmla="*/ 0 60000 65536"/>
                  <a:gd name="T14" fmla="*/ 0 60000 65536"/>
                  <a:gd name="T15" fmla="*/ 0 w 78"/>
                  <a:gd name="T16" fmla="*/ 0 h 102"/>
                  <a:gd name="T17" fmla="*/ 78 w 78"/>
                  <a:gd name="T18" fmla="*/ 102 h 102"/>
                </a:gdLst>
                <a:ahLst/>
                <a:cxnLst>
                  <a:cxn ang="T10">
                    <a:pos x="T0" y="T1"/>
                  </a:cxn>
                  <a:cxn ang="T11">
                    <a:pos x="T2" y="T3"/>
                  </a:cxn>
                  <a:cxn ang="T12">
                    <a:pos x="T4" y="T5"/>
                  </a:cxn>
                  <a:cxn ang="T13">
                    <a:pos x="T6" y="T7"/>
                  </a:cxn>
                  <a:cxn ang="T14">
                    <a:pos x="T8" y="T9"/>
                  </a:cxn>
                </a:cxnLst>
                <a:rect l="T15" t="T16" r="T17" b="T18"/>
                <a:pathLst>
                  <a:path w="78" h="102">
                    <a:moveTo>
                      <a:pt x="78" y="102"/>
                    </a:moveTo>
                    <a:lnTo>
                      <a:pt x="3" y="63"/>
                    </a:lnTo>
                    <a:lnTo>
                      <a:pt x="0" y="0"/>
                    </a:lnTo>
                    <a:lnTo>
                      <a:pt x="60" y="45"/>
                    </a:lnTo>
                    <a:lnTo>
                      <a:pt x="78" y="102"/>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03" name="Freeform 565"/>
              <p:cNvSpPr>
                <a:spLocks/>
              </p:cNvSpPr>
              <p:nvPr/>
            </p:nvSpPr>
            <p:spPr bwMode="auto">
              <a:xfrm>
                <a:off x="4218" y="1421"/>
                <a:ext cx="37" cy="127"/>
              </a:xfrm>
              <a:custGeom>
                <a:avLst/>
                <a:gdLst>
                  <a:gd name="T0" fmla="*/ 37 w 37"/>
                  <a:gd name="T1" fmla="*/ 127 h 127"/>
                  <a:gd name="T2" fmla="*/ 0 w 37"/>
                  <a:gd name="T3" fmla="*/ 46 h 127"/>
                  <a:gd name="T4" fmla="*/ 16 w 37"/>
                  <a:gd name="T5" fmla="*/ 0 h 127"/>
                  <a:gd name="T6" fmla="*/ 19 w 37"/>
                  <a:gd name="T7" fmla="*/ 32 h 127"/>
                  <a:gd name="T8" fmla="*/ 37 w 37"/>
                  <a:gd name="T9" fmla="*/ 127 h 127"/>
                  <a:gd name="T10" fmla="*/ 0 60000 65536"/>
                  <a:gd name="T11" fmla="*/ 0 60000 65536"/>
                  <a:gd name="T12" fmla="*/ 0 60000 65536"/>
                  <a:gd name="T13" fmla="*/ 0 60000 65536"/>
                  <a:gd name="T14" fmla="*/ 0 60000 65536"/>
                  <a:gd name="T15" fmla="*/ 0 w 37"/>
                  <a:gd name="T16" fmla="*/ 0 h 127"/>
                  <a:gd name="T17" fmla="*/ 37 w 37"/>
                  <a:gd name="T18" fmla="*/ 127 h 127"/>
                </a:gdLst>
                <a:ahLst/>
                <a:cxnLst>
                  <a:cxn ang="T10">
                    <a:pos x="T0" y="T1"/>
                  </a:cxn>
                  <a:cxn ang="T11">
                    <a:pos x="T2" y="T3"/>
                  </a:cxn>
                  <a:cxn ang="T12">
                    <a:pos x="T4" y="T5"/>
                  </a:cxn>
                  <a:cxn ang="T13">
                    <a:pos x="T6" y="T7"/>
                  </a:cxn>
                  <a:cxn ang="T14">
                    <a:pos x="T8" y="T9"/>
                  </a:cxn>
                </a:cxnLst>
                <a:rect l="T15" t="T16" r="T17" b="T18"/>
                <a:pathLst>
                  <a:path w="37" h="127">
                    <a:moveTo>
                      <a:pt x="37" y="127"/>
                    </a:moveTo>
                    <a:lnTo>
                      <a:pt x="0" y="46"/>
                    </a:lnTo>
                    <a:lnTo>
                      <a:pt x="16" y="0"/>
                    </a:lnTo>
                    <a:lnTo>
                      <a:pt x="19" y="32"/>
                    </a:lnTo>
                    <a:lnTo>
                      <a:pt x="37" y="127"/>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04" name="Freeform 566"/>
              <p:cNvSpPr>
                <a:spLocks/>
              </p:cNvSpPr>
              <p:nvPr/>
            </p:nvSpPr>
            <p:spPr bwMode="auto">
              <a:xfrm>
                <a:off x="4257" y="1435"/>
                <a:ext cx="39" cy="123"/>
              </a:xfrm>
              <a:custGeom>
                <a:avLst/>
                <a:gdLst>
                  <a:gd name="T0" fmla="*/ 0 w 39"/>
                  <a:gd name="T1" fmla="*/ 123 h 123"/>
                  <a:gd name="T2" fmla="*/ 12 w 39"/>
                  <a:gd name="T3" fmla="*/ 28 h 123"/>
                  <a:gd name="T4" fmla="*/ 35 w 39"/>
                  <a:gd name="T5" fmla="*/ 0 h 123"/>
                  <a:gd name="T6" fmla="*/ 39 w 39"/>
                  <a:gd name="T7" fmla="*/ 50 h 123"/>
                  <a:gd name="T8" fmla="*/ 0 w 39"/>
                  <a:gd name="T9" fmla="*/ 123 h 123"/>
                  <a:gd name="T10" fmla="*/ 0 60000 65536"/>
                  <a:gd name="T11" fmla="*/ 0 60000 65536"/>
                  <a:gd name="T12" fmla="*/ 0 60000 65536"/>
                  <a:gd name="T13" fmla="*/ 0 60000 65536"/>
                  <a:gd name="T14" fmla="*/ 0 60000 65536"/>
                  <a:gd name="T15" fmla="*/ 0 w 39"/>
                  <a:gd name="T16" fmla="*/ 0 h 123"/>
                  <a:gd name="T17" fmla="*/ 39 w 39"/>
                  <a:gd name="T18" fmla="*/ 123 h 123"/>
                </a:gdLst>
                <a:ahLst/>
                <a:cxnLst>
                  <a:cxn ang="T10">
                    <a:pos x="T0" y="T1"/>
                  </a:cxn>
                  <a:cxn ang="T11">
                    <a:pos x="T2" y="T3"/>
                  </a:cxn>
                  <a:cxn ang="T12">
                    <a:pos x="T4" y="T5"/>
                  </a:cxn>
                  <a:cxn ang="T13">
                    <a:pos x="T6" y="T7"/>
                  </a:cxn>
                  <a:cxn ang="T14">
                    <a:pos x="T8" y="T9"/>
                  </a:cxn>
                </a:cxnLst>
                <a:rect l="T15" t="T16" r="T17" b="T18"/>
                <a:pathLst>
                  <a:path w="39" h="123">
                    <a:moveTo>
                      <a:pt x="0" y="123"/>
                    </a:moveTo>
                    <a:lnTo>
                      <a:pt x="12" y="28"/>
                    </a:lnTo>
                    <a:lnTo>
                      <a:pt x="35" y="0"/>
                    </a:lnTo>
                    <a:lnTo>
                      <a:pt x="39" y="50"/>
                    </a:lnTo>
                    <a:lnTo>
                      <a:pt x="0" y="123"/>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05" name="Freeform 567"/>
              <p:cNvSpPr>
                <a:spLocks/>
              </p:cNvSpPr>
              <p:nvPr/>
            </p:nvSpPr>
            <p:spPr bwMode="auto">
              <a:xfrm>
                <a:off x="4260" y="1444"/>
                <a:ext cx="84" cy="116"/>
              </a:xfrm>
              <a:custGeom>
                <a:avLst/>
                <a:gdLst>
                  <a:gd name="T0" fmla="*/ 0 w 84"/>
                  <a:gd name="T1" fmla="*/ 116 h 116"/>
                  <a:gd name="T2" fmla="*/ 40 w 84"/>
                  <a:gd name="T3" fmla="*/ 27 h 116"/>
                  <a:gd name="T4" fmla="*/ 78 w 84"/>
                  <a:gd name="T5" fmla="*/ 0 h 116"/>
                  <a:gd name="T6" fmla="*/ 84 w 84"/>
                  <a:gd name="T7" fmla="*/ 49 h 116"/>
                  <a:gd name="T8" fmla="*/ 0 w 84"/>
                  <a:gd name="T9" fmla="*/ 116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0" y="116"/>
                    </a:moveTo>
                    <a:lnTo>
                      <a:pt x="40" y="27"/>
                    </a:lnTo>
                    <a:lnTo>
                      <a:pt x="78" y="0"/>
                    </a:lnTo>
                    <a:lnTo>
                      <a:pt x="84" y="49"/>
                    </a:lnTo>
                    <a:lnTo>
                      <a:pt x="0" y="116"/>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106" name="Freeform 568"/>
              <p:cNvSpPr>
                <a:spLocks/>
              </p:cNvSpPr>
              <p:nvPr/>
            </p:nvSpPr>
            <p:spPr bwMode="auto">
              <a:xfrm>
                <a:off x="4338" y="1875"/>
                <a:ext cx="36" cy="18"/>
              </a:xfrm>
              <a:custGeom>
                <a:avLst/>
                <a:gdLst>
                  <a:gd name="T0" fmla="*/ 0 w 36"/>
                  <a:gd name="T1" fmla="*/ 9 h 18"/>
                  <a:gd name="T2" fmla="*/ 21 w 36"/>
                  <a:gd name="T3" fmla="*/ 18 h 18"/>
                  <a:gd name="T4" fmla="*/ 36 w 36"/>
                  <a:gd name="T5" fmla="*/ 0 h 18"/>
                  <a:gd name="T6" fmla="*/ 0 w 36"/>
                  <a:gd name="T7" fmla="*/ 9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9"/>
                    </a:moveTo>
                    <a:lnTo>
                      <a:pt x="21" y="18"/>
                    </a:lnTo>
                    <a:lnTo>
                      <a:pt x="36" y="0"/>
                    </a:lnTo>
                    <a:lnTo>
                      <a:pt x="0" y="9"/>
                    </a:lnTo>
                    <a:close/>
                  </a:path>
                </a:pathLst>
              </a:custGeom>
              <a:solidFill>
                <a:schemeClr val="tx1"/>
              </a:solidFill>
              <a:ln w="12700">
                <a:solidFill>
                  <a:schemeClr val="tx1"/>
                </a:solidFill>
                <a:round/>
                <a:headEnd/>
                <a:tailEnd/>
              </a:ln>
            </p:spPr>
            <p:txBody>
              <a:bodyPr/>
              <a:lstStyle/>
              <a:p>
                <a:endParaRPr lang="ru-RU"/>
              </a:p>
            </p:txBody>
          </p:sp>
        </p:grpSp>
      </p:grpSp>
      <p:grpSp>
        <p:nvGrpSpPr>
          <p:cNvPr id="28" name="Group 579"/>
          <p:cNvGrpSpPr>
            <a:grpSpLocks/>
          </p:cNvGrpSpPr>
          <p:nvPr/>
        </p:nvGrpSpPr>
        <p:grpSpPr bwMode="auto">
          <a:xfrm>
            <a:off x="3100388" y="5307013"/>
            <a:ext cx="806450" cy="771525"/>
            <a:chOff x="2705" y="1727"/>
            <a:chExt cx="508" cy="486"/>
          </a:xfrm>
        </p:grpSpPr>
        <p:sp>
          <p:nvSpPr>
            <p:cNvPr id="2087" name="Freeform 580"/>
            <p:cNvSpPr>
              <a:spLocks/>
            </p:cNvSpPr>
            <p:nvPr/>
          </p:nvSpPr>
          <p:spPr bwMode="auto">
            <a:xfrm rot="19368918" flipH="1">
              <a:off x="2939" y="1737"/>
              <a:ext cx="78" cy="102"/>
            </a:xfrm>
            <a:custGeom>
              <a:avLst/>
              <a:gdLst>
                <a:gd name="T0" fmla="*/ 78 w 78"/>
                <a:gd name="T1" fmla="*/ 102 h 102"/>
                <a:gd name="T2" fmla="*/ 3 w 78"/>
                <a:gd name="T3" fmla="*/ 63 h 102"/>
                <a:gd name="T4" fmla="*/ 0 w 78"/>
                <a:gd name="T5" fmla="*/ 0 h 102"/>
                <a:gd name="T6" fmla="*/ 60 w 78"/>
                <a:gd name="T7" fmla="*/ 45 h 102"/>
                <a:gd name="T8" fmla="*/ 78 w 78"/>
                <a:gd name="T9" fmla="*/ 102 h 102"/>
                <a:gd name="T10" fmla="*/ 0 60000 65536"/>
                <a:gd name="T11" fmla="*/ 0 60000 65536"/>
                <a:gd name="T12" fmla="*/ 0 60000 65536"/>
                <a:gd name="T13" fmla="*/ 0 60000 65536"/>
                <a:gd name="T14" fmla="*/ 0 60000 65536"/>
                <a:gd name="T15" fmla="*/ 0 w 78"/>
                <a:gd name="T16" fmla="*/ 0 h 102"/>
                <a:gd name="T17" fmla="*/ 78 w 78"/>
                <a:gd name="T18" fmla="*/ 102 h 102"/>
              </a:gdLst>
              <a:ahLst/>
              <a:cxnLst>
                <a:cxn ang="T10">
                  <a:pos x="T0" y="T1"/>
                </a:cxn>
                <a:cxn ang="T11">
                  <a:pos x="T2" y="T3"/>
                </a:cxn>
                <a:cxn ang="T12">
                  <a:pos x="T4" y="T5"/>
                </a:cxn>
                <a:cxn ang="T13">
                  <a:pos x="T6" y="T7"/>
                </a:cxn>
                <a:cxn ang="T14">
                  <a:pos x="T8" y="T9"/>
                </a:cxn>
              </a:cxnLst>
              <a:rect l="T15" t="T16" r="T17" b="T18"/>
              <a:pathLst>
                <a:path w="78" h="102">
                  <a:moveTo>
                    <a:pt x="78" y="102"/>
                  </a:moveTo>
                  <a:lnTo>
                    <a:pt x="3" y="63"/>
                  </a:lnTo>
                  <a:lnTo>
                    <a:pt x="0" y="0"/>
                  </a:lnTo>
                  <a:lnTo>
                    <a:pt x="60" y="45"/>
                  </a:lnTo>
                  <a:lnTo>
                    <a:pt x="78" y="102"/>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088" name="Freeform 581"/>
            <p:cNvSpPr>
              <a:spLocks/>
            </p:cNvSpPr>
            <p:nvPr/>
          </p:nvSpPr>
          <p:spPr bwMode="auto">
            <a:xfrm rot="4980113">
              <a:off x="3053" y="1757"/>
              <a:ext cx="37" cy="127"/>
            </a:xfrm>
            <a:custGeom>
              <a:avLst/>
              <a:gdLst>
                <a:gd name="T0" fmla="*/ 37 w 37"/>
                <a:gd name="T1" fmla="*/ 127 h 127"/>
                <a:gd name="T2" fmla="*/ 0 w 37"/>
                <a:gd name="T3" fmla="*/ 46 h 127"/>
                <a:gd name="T4" fmla="*/ 16 w 37"/>
                <a:gd name="T5" fmla="*/ 0 h 127"/>
                <a:gd name="T6" fmla="*/ 19 w 37"/>
                <a:gd name="T7" fmla="*/ 32 h 127"/>
                <a:gd name="T8" fmla="*/ 37 w 37"/>
                <a:gd name="T9" fmla="*/ 127 h 127"/>
                <a:gd name="T10" fmla="*/ 0 60000 65536"/>
                <a:gd name="T11" fmla="*/ 0 60000 65536"/>
                <a:gd name="T12" fmla="*/ 0 60000 65536"/>
                <a:gd name="T13" fmla="*/ 0 60000 65536"/>
                <a:gd name="T14" fmla="*/ 0 60000 65536"/>
                <a:gd name="T15" fmla="*/ 0 w 37"/>
                <a:gd name="T16" fmla="*/ 0 h 127"/>
                <a:gd name="T17" fmla="*/ 37 w 37"/>
                <a:gd name="T18" fmla="*/ 127 h 127"/>
              </a:gdLst>
              <a:ahLst/>
              <a:cxnLst>
                <a:cxn ang="T10">
                  <a:pos x="T0" y="T1"/>
                </a:cxn>
                <a:cxn ang="T11">
                  <a:pos x="T2" y="T3"/>
                </a:cxn>
                <a:cxn ang="T12">
                  <a:pos x="T4" y="T5"/>
                </a:cxn>
                <a:cxn ang="T13">
                  <a:pos x="T6" y="T7"/>
                </a:cxn>
                <a:cxn ang="T14">
                  <a:pos x="T8" y="T9"/>
                </a:cxn>
              </a:cxnLst>
              <a:rect l="T15" t="T16" r="T17" b="T18"/>
              <a:pathLst>
                <a:path w="37" h="127">
                  <a:moveTo>
                    <a:pt x="37" y="127"/>
                  </a:moveTo>
                  <a:lnTo>
                    <a:pt x="0" y="46"/>
                  </a:lnTo>
                  <a:lnTo>
                    <a:pt x="16" y="0"/>
                  </a:lnTo>
                  <a:lnTo>
                    <a:pt x="19" y="32"/>
                  </a:lnTo>
                  <a:lnTo>
                    <a:pt x="37" y="127"/>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089" name="Freeform 582"/>
            <p:cNvSpPr>
              <a:spLocks/>
            </p:cNvSpPr>
            <p:nvPr/>
          </p:nvSpPr>
          <p:spPr bwMode="auto">
            <a:xfrm rot="19368918" flipH="1">
              <a:off x="2940" y="1745"/>
              <a:ext cx="39" cy="123"/>
            </a:xfrm>
            <a:custGeom>
              <a:avLst/>
              <a:gdLst>
                <a:gd name="T0" fmla="*/ 0 w 39"/>
                <a:gd name="T1" fmla="*/ 123 h 123"/>
                <a:gd name="T2" fmla="*/ 12 w 39"/>
                <a:gd name="T3" fmla="*/ 28 h 123"/>
                <a:gd name="T4" fmla="*/ 35 w 39"/>
                <a:gd name="T5" fmla="*/ 0 h 123"/>
                <a:gd name="T6" fmla="*/ 39 w 39"/>
                <a:gd name="T7" fmla="*/ 50 h 123"/>
                <a:gd name="T8" fmla="*/ 0 w 39"/>
                <a:gd name="T9" fmla="*/ 123 h 123"/>
                <a:gd name="T10" fmla="*/ 0 60000 65536"/>
                <a:gd name="T11" fmla="*/ 0 60000 65536"/>
                <a:gd name="T12" fmla="*/ 0 60000 65536"/>
                <a:gd name="T13" fmla="*/ 0 60000 65536"/>
                <a:gd name="T14" fmla="*/ 0 60000 65536"/>
                <a:gd name="T15" fmla="*/ 0 w 39"/>
                <a:gd name="T16" fmla="*/ 0 h 123"/>
                <a:gd name="T17" fmla="*/ 39 w 39"/>
                <a:gd name="T18" fmla="*/ 123 h 123"/>
              </a:gdLst>
              <a:ahLst/>
              <a:cxnLst>
                <a:cxn ang="T10">
                  <a:pos x="T0" y="T1"/>
                </a:cxn>
                <a:cxn ang="T11">
                  <a:pos x="T2" y="T3"/>
                </a:cxn>
                <a:cxn ang="T12">
                  <a:pos x="T4" y="T5"/>
                </a:cxn>
                <a:cxn ang="T13">
                  <a:pos x="T6" y="T7"/>
                </a:cxn>
                <a:cxn ang="T14">
                  <a:pos x="T8" y="T9"/>
                </a:cxn>
              </a:cxnLst>
              <a:rect l="T15" t="T16" r="T17" b="T18"/>
              <a:pathLst>
                <a:path w="39" h="123">
                  <a:moveTo>
                    <a:pt x="0" y="123"/>
                  </a:moveTo>
                  <a:lnTo>
                    <a:pt x="12" y="28"/>
                  </a:lnTo>
                  <a:lnTo>
                    <a:pt x="35" y="0"/>
                  </a:lnTo>
                  <a:lnTo>
                    <a:pt x="39" y="50"/>
                  </a:lnTo>
                  <a:lnTo>
                    <a:pt x="0" y="123"/>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090" name="Freeform 583"/>
            <p:cNvSpPr>
              <a:spLocks/>
            </p:cNvSpPr>
            <p:nvPr/>
          </p:nvSpPr>
          <p:spPr bwMode="auto">
            <a:xfrm rot="161331" flipH="1">
              <a:off x="2705" y="1797"/>
              <a:ext cx="508" cy="416"/>
            </a:xfrm>
            <a:custGeom>
              <a:avLst/>
              <a:gdLst>
                <a:gd name="T0" fmla="*/ 17 w 508"/>
                <a:gd name="T1" fmla="*/ 112 h 416"/>
                <a:gd name="T2" fmla="*/ 35 w 508"/>
                <a:gd name="T3" fmla="*/ 265 h 416"/>
                <a:gd name="T4" fmla="*/ 227 w 508"/>
                <a:gd name="T5" fmla="*/ 400 h 416"/>
                <a:gd name="T6" fmla="*/ 293 w 508"/>
                <a:gd name="T7" fmla="*/ 361 h 416"/>
                <a:gd name="T8" fmla="*/ 404 w 508"/>
                <a:gd name="T9" fmla="*/ 358 h 416"/>
                <a:gd name="T10" fmla="*/ 508 w 508"/>
                <a:gd name="T11" fmla="*/ 140 h 416"/>
                <a:gd name="T12" fmla="*/ 407 w 508"/>
                <a:gd name="T13" fmla="*/ 22 h 416"/>
                <a:gd name="T14" fmla="*/ 281 w 508"/>
                <a:gd name="T15" fmla="*/ 10 h 416"/>
                <a:gd name="T16" fmla="*/ 206 w 508"/>
                <a:gd name="T17" fmla="*/ 43 h 416"/>
                <a:gd name="T18" fmla="*/ 110 w 508"/>
                <a:gd name="T19" fmla="*/ 19 h 416"/>
                <a:gd name="T20" fmla="*/ 17 w 508"/>
                <a:gd name="T21" fmla="*/ 112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8"/>
                <a:gd name="T34" fmla="*/ 0 h 416"/>
                <a:gd name="T35" fmla="*/ 508 w 508"/>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8" h="416">
                  <a:moveTo>
                    <a:pt x="17" y="112"/>
                  </a:moveTo>
                  <a:cubicBezTo>
                    <a:pt x="5" y="153"/>
                    <a:pt x="0" y="217"/>
                    <a:pt x="35" y="265"/>
                  </a:cubicBezTo>
                  <a:cubicBezTo>
                    <a:pt x="70" y="313"/>
                    <a:pt x="184" y="384"/>
                    <a:pt x="227" y="400"/>
                  </a:cubicBezTo>
                  <a:cubicBezTo>
                    <a:pt x="270" y="416"/>
                    <a:pt x="264" y="368"/>
                    <a:pt x="293" y="361"/>
                  </a:cubicBezTo>
                  <a:cubicBezTo>
                    <a:pt x="322" y="354"/>
                    <a:pt x="368" y="395"/>
                    <a:pt x="404" y="358"/>
                  </a:cubicBezTo>
                  <a:cubicBezTo>
                    <a:pt x="440" y="321"/>
                    <a:pt x="508" y="196"/>
                    <a:pt x="508" y="140"/>
                  </a:cubicBezTo>
                  <a:cubicBezTo>
                    <a:pt x="508" y="84"/>
                    <a:pt x="445" y="44"/>
                    <a:pt x="407" y="22"/>
                  </a:cubicBezTo>
                  <a:cubicBezTo>
                    <a:pt x="369" y="0"/>
                    <a:pt x="314" y="7"/>
                    <a:pt x="281" y="10"/>
                  </a:cubicBezTo>
                  <a:cubicBezTo>
                    <a:pt x="248" y="13"/>
                    <a:pt x="234" y="42"/>
                    <a:pt x="206" y="43"/>
                  </a:cubicBezTo>
                  <a:cubicBezTo>
                    <a:pt x="178" y="44"/>
                    <a:pt x="142" y="7"/>
                    <a:pt x="110" y="19"/>
                  </a:cubicBezTo>
                  <a:cubicBezTo>
                    <a:pt x="78" y="31"/>
                    <a:pt x="31" y="70"/>
                    <a:pt x="17" y="112"/>
                  </a:cubicBezTo>
                  <a:close/>
                </a:path>
              </a:pathLst>
            </a:custGeom>
            <a:gradFill rotWithShape="1">
              <a:gsLst>
                <a:gs pos="0">
                  <a:srgbClr val="CC0000"/>
                </a:gs>
                <a:gs pos="100000">
                  <a:srgbClr val="FF0000"/>
                </a:gs>
              </a:gsLst>
              <a:path path="rect">
                <a:fillToRect l="50000" t="50000" r="50000" b="50000"/>
              </a:path>
            </a:gradFill>
            <a:ln w="9525">
              <a:solidFill>
                <a:schemeClr val="tx1"/>
              </a:solidFill>
              <a:round/>
              <a:headEnd/>
              <a:tailEnd/>
            </a:ln>
          </p:spPr>
          <p:txBody>
            <a:bodyPr/>
            <a:lstStyle/>
            <a:p>
              <a:endParaRPr lang="ru-RU"/>
            </a:p>
          </p:txBody>
        </p:sp>
        <p:sp>
          <p:nvSpPr>
            <p:cNvPr id="2091" name="Freeform 584"/>
            <p:cNvSpPr>
              <a:spLocks/>
            </p:cNvSpPr>
            <p:nvPr/>
          </p:nvSpPr>
          <p:spPr bwMode="auto">
            <a:xfrm rot="161331">
              <a:off x="2730" y="1846"/>
              <a:ext cx="296" cy="258"/>
            </a:xfrm>
            <a:custGeom>
              <a:avLst/>
              <a:gdLst>
                <a:gd name="T0" fmla="*/ 215 w 288"/>
                <a:gd name="T1" fmla="*/ 97 h 218"/>
                <a:gd name="T2" fmla="*/ 49 w 288"/>
                <a:gd name="T3" fmla="*/ 21 h 218"/>
                <a:gd name="T4" fmla="*/ 4 w 288"/>
                <a:gd name="T5" fmla="*/ 226 h 218"/>
                <a:gd name="T6" fmla="*/ 78 w 288"/>
                <a:gd name="T7" fmla="*/ 449 h 218"/>
                <a:gd name="T8" fmla="*/ 289 w 288"/>
                <a:gd name="T9" fmla="*/ 484 h 218"/>
                <a:gd name="T10" fmla="*/ 326 w 288"/>
                <a:gd name="T11" fmla="*/ 318 h 218"/>
                <a:gd name="T12" fmla="*/ 215 w 288"/>
                <a:gd name="T13" fmla="*/ 97 h 218"/>
                <a:gd name="T14" fmla="*/ 0 60000 65536"/>
                <a:gd name="T15" fmla="*/ 0 60000 65536"/>
                <a:gd name="T16" fmla="*/ 0 60000 65536"/>
                <a:gd name="T17" fmla="*/ 0 60000 65536"/>
                <a:gd name="T18" fmla="*/ 0 60000 65536"/>
                <a:gd name="T19" fmla="*/ 0 60000 65536"/>
                <a:gd name="T20" fmla="*/ 0 60000 65536"/>
                <a:gd name="T21" fmla="*/ 0 w 288"/>
                <a:gd name="T22" fmla="*/ 0 h 218"/>
                <a:gd name="T23" fmla="*/ 288 w 28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8">
                  <a:moveTo>
                    <a:pt x="188" y="41"/>
                  </a:moveTo>
                  <a:cubicBezTo>
                    <a:pt x="148" y="20"/>
                    <a:pt x="75" y="0"/>
                    <a:pt x="44" y="9"/>
                  </a:cubicBezTo>
                  <a:cubicBezTo>
                    <a:pt x="13" y="18"/>
                    <a:pt x="0" y="66"/>
                    <a:pt x="4" y="97"/>
                  </a:cubicBezTo>
                  <a:cubicBezTo>
                    <a:pt x="8" y="128"/>
                    <a:pt x="27" y="174"/>
                    <a:pt x="68" y="193"/>
                  </a:cubicBezTo>
                  <a:cubicBezTo>
                    <a:pt x="109" y="212"/>
                    <a:pt x="216" y="218"/>
                    <a:pt x="252" y="209"/>
                  </a:cubicBezTo>
                  <a:cubicBezTo>
                    <a:pt x="288" y="200"/>
                    <a:pt x="288" y="162"/>
                    <a:pt x="284" y="137"/>
                  </a:cubicBezTo>
                  <a:cubicBezTo>
                    <a:pt x="280" y="112"/>
                    <a:pt x="228" y="62"/>
                    <a:pt x="188" y="41"/>
                  </a:cubicBezTo>
                  <a:close/>
                </a:path>
              </a:pathLst>
            </a:custGeom>
            <a:gradFill rotWithShape="1">
              <a:gsLst>
                <a:gs pos="0">
                  <a:srgbClr val="FFCC00"/>
                </a:gs>
                <a:gs pos="100000">
                  <a:srgbClr val="FF3300"/>
                </a:gs>
              </a:gsLst>
              <a:path path="rect">
                <a:fillToRect l="50000" t="50000" r="50000" b="50000"/>
              </a:path>
            </a:gradFill>
            <a:ln w="9525">
              <a:noFill/>
              <a:prstDash val="sysDot"/>
              <a:round/>
              <a:headEnd/>
              <a:tailEnd/>
            </a:ln>
          </p:spPr>
          <p:txBody>
            <a:bodyPr/>
            <a:lstStyle/>
            <a:p>
              <a:endParaRPr lang="ru-RU"/>
            </a:p>
          </p:txBody>
        </p:sp>
        <p:sp>
          <p:nvSpPr>
            <p:cNvPr id="2092" name="Freeform 585"/>
            <p:cNvSpPr>
              <a:spLocks/>
            </p:cNvSpPr>
            <p:nvPr/>
          </p:nvSpPr>
          <p:spPr bwMode="auto">
            <a:xfrm rot="161331">
              <a:off x="3011" y="1727"/>
              <a:ext cx="84" cy="116"/>
            </a:xfrm>
            <a:custGeom>
              <a:avLst/>
              <a:gdLst>
                <a:gd name="T0" fmla="*/ 0 w 84"/>
                <a:gd name="T1" fmla="*/ 116 h 116"/>
                <a:gd name="T2" fmla="*/ 40 w 84"/>
                <a:gd name="T3" fmla="*/ 27 h 116"/>
                <a:gd name="T4" fmla="*/ 78 w 84"/>
                <a:gd name="T5" fmla="*/ 0 h 116"/>
                <a:gd name="T6" fmla="*/ 84 w 84"/>
                <a:gd name="T7" fmla="*/ 49 h 116"/>
                <a:gd name="T8" fmla="*/ 0 w 84"/>
                <a:gd name="T9" fmla="*/ 116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0" y="116"/>
                  </a:moveTo>
                  <a:lnTo>
                    <a:pt x="40" y="27"/>
                  </a:lnTo>
                  <a:lnTo>
                    <a:pt x="78" y="0"/>
                  </a:lnTo>
                  <a:lnTo>
                    <a:pt x="84" y="49"/>
                  </a:lnTo>
                  <a:lnTo>
                    <a:pt x="0" y="116"/>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093" name="Freeform 586"/>
            <p:cNvSpPr>
              <a:spLocks/>
            </p:cNvSpPr>
            <p:nvPr/>
          </p:nvSpPr>
          <p:spPr bwMode="auto">
            <a:xfrm rot="1038583">
              <a:off x="2873" y="2156"/>
              <a:ext cx="36" cy="18"/>
            </a:xfrm>
            <a:custGeom>
              <a:avLst/>
              <a:gdLst>
                <a:gd name="T0" fmla="*/ 0 w 36"/>
                <a:gd name="T1" fmla="*/ 9 h 18"/>
                <a:gd name="T2" fmla="*/ 21 w 36"/>
                <a:gd name="T3" fmla="*/ 18 h 18"/>
                <a:gd name="T4" fmla="*/ 36 w 36"/>
                <a:gd name="T5" fmla="*/ 0 h 18"/>
                <a:gd name="T6" fmla="*/ 0 w 36"/>
                <a:gd name="T7" fmla="*/ 9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9"/>
                  </a:moveTo>
                  <a:lnTo>
                    <a:pt x="21" y="18"/>
                  </a:lnTo>
                  <a:lnTo>
                    <a:pt x="36" y="0"/>
                  </a:lnTo>
                  <a:lnTo>
                    <a:pt x="0" y="9"/>
                  </a:lnTo>
                  <a:close/>
                </a:path>
              </a:pathLst>
            </a:custGeom>
            <a:solidFill>
              <a:schemeClr val="tx1"/>
            </a:solidFill>
            <a:ln w="12700">
              <a:solidFill>
                <a:schemeClr val="tx1"/>
              </a:solidFill>
              <a:round/>
              <a:headEnd/>
              <a:tailEnd/>
            </a:ln>
          </p:spPr>
          <p:txBody>
            <a:bodyPr/>
            <a:lstStyle/>
            <a:p>
              <a:endParaRPr lang="ru-RU"/>
            </a:p>
          </p:txBody>
        </p:sp>
      </p:grpSp>
      <p:grpSp>
        <p:nvGrpSpPr>
          <p:cNvPr id="29" name="Group 587"/>
          <p:cNvGrpSpPr>
            <a:grpSpLocks/>
          </p:cNvGrpSpPr>
          <p:nvPr/>
        </p:nvGrpSpPr>
        <p:grpSpPr bwMode="auto">
          <a:xfrm>
            <a:off x="1246188" y="4875213"/>
            <a:ext cx="806450" cy="771525"/>
            <a:chOff x="2705" y="1727"/>
            <a:chExt cx="508" cy="486"/>
          </a:xfrm>
        </p:grpSpPr>
        <p:sp>
          <p:nvSpPr>
            <p:cNvPr id="2080" name="Freeform 588"/>
            <p:cNvSpPr>
              <a:spLocks/>
            </p:cNvSpPr>
            <p:nvPr/>
          </p:nvSpPr>
          <p:spPr bwMode="auto">
            <a:xfrm rot="19368918" flipH="1">
              <a:off x="2939" y="1737"/>
              <a:ext cx="78" cy="102"/>
            </a:xfrm>
            <a:custGeom>
              <a:avLst/>
              <a:gdLst>
                <a:gd name="T0" fmla="*/ 78 w 78"/>
                <a:gd name="T1" fmla="*/ 102 h 102"/>
                <a:gd name="T2" fmla="*/ 3 w 78"/>
                <a:gd name="T3" fmla="*/ 63 h 102"/>
                <a:gd name="T4" fmla="*/ 0 w 78"/>
                <a:gd name="T5" fmla="*/ 0 h 102"/>
                <a:gd name="T6" fmla="*/ 60 w 78"/>
                <a:gd name="T7" fmla="*/ 45 h 102"/>
                <a:gd name="T8" fmla="*/ 78 w 78"/>
                <a:gd name="T9" fmla="*/ 102 h 102"/>
                <a:gd name="T10" fmla="*/ 0 60000 65536"/>
                <a:gd name="T11" fmla="*/ 0 60000 65536"/>
                <a:gd name="T12" fmla="*/ 0 60000 65536"/>
                <a:gd name="T13" fmla="*/ 0 60000 65536"/>
                <a:gd name="T14" fmla="*/ 0 60000 65536"/>
                <a:gd name="T15" fmla="*/ 0 w 78"/>
                <a:gd name="T16" fmla="*/ 0 h 102"/>
                <a:gd name="T17" fmla="*/ 78 w 78"/>
                <a:gd name="T18" fmla="*/ 102 h 102"/>
              </a:gdLst>
              <a:ahLst/>
              <a:cxnLst>
                <a:cxn ang="T10">
                  <a:pos x="T0" y="T1"/>
                </a:cxn>
                <a:cxn ang="T11">
                  <a:pos x="T2" y="T3"/>
                </a:cxn>
                <a:cxn ang="T12">
                  <a:pos x="T4" y="T5"/>
                </a:cxn>
                <a:cxn ang="T13">
                  <a:pos x="T6" y="T7"/>
                </a:cxn>
                <a:cxn ang="T14">
                  <a:pos x="T8" y="T9"/>
                </a:cxn>
              </a:cxnLst>
              <a:rect l="T15" t="T16" r="T17" b="T18"/>
              <a:pathLst>
                <a:path w="78" h="102">
                  <a:moveTo>
                    <a:pt x="78" y="102"/>
                  </a:moveTo>
                  <a:lnTo>
                    <a:pt x="3" y="63"/>
                  </a:lnTo>
                  <a:lnTo>
                    <a:pt x="0" y="0"/>
                  </a:lnTo>
                  <a:lnTo>
                    <a:pt x="60" y="45"/>
                  </a:lnTo>
                  <a:lnTo>
                    <a:pt x="78" y="102"/>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081" name="Freeform 589"/>
            <p:cNvSpPr>
              <a:spLocks/>
            </p:cNvSpPr>
            <p:nvPr/>
          </p:nvSpPr>
          <p:spPr bwMode="auto">
            <a:xfrm rot="4980113">
              <a:off x="3053" y="1757"/>
              <a:ext cx="37" cy="127"/>
            </a:xfrm>
            <a:custGeom>
              <a:avLst/>
              <a:gdLst>
                <a:gd name="T0" fmla="*/ 37 w 37"/>
                <a:gd name="T1" fmla="*/ 127 h 127"/>
                <a:gd name="T2" fmla="*/ 0 w 37"/>
                <a:gd name="T3" fmla="*/ 46 h 127"/>
                <a:gd name="T4" fmla="*/ 16 w 37"/>
                <a:gd name="T5" fmla="*/ 0 h 127"/>
                <a:gd name="T6" fmla="*/ 19 w 37"/>
                <a:gd name="T7" fmla="*/ 32 h 127"/>
                <a:gd name="T8" fmla="*/ 37 w 37"/>
                <a:gd name="T9" fmla="*/ 127 h 127"/>
                <a:gd name="T10" fmla="*/ 0 60000 65536"/>
                <a:gd name="T11" fmla="*/ 0 60000 65536"/>
                <a:gd name="T12" fmla="*/ 0 60000 65536"/>
                <a:gd name="T13" fmla="*/ 0 60000 65536"/>
                <a:gd name="T14" fmla="*/ 0 60000 65536"/>
                <a:gd name="T15" fmla="*/ 0 w 37"/>
                <a:gd name="T16" fmla="*/ 0 h 127"/>
                <a:gd name="T17" fmla="*/ 37 w 37"/>
                <a:gd name="T18" fmla="*/ 127 h 127"/>
              </a:gdLst>
              <a:ahLst/>
              <a:cxnLst>
                <a:cxn ang="T10">
                  <a:pos x="T0" y="T1"/>
                </a:cxn>
                <a:cxn ang="T11">
                  <a:pos x="T2" y="T3"/>
                </a:cxn>
                <a:cxn ang="T12">
                  <a:pos x="T4" y="T5"/>
                </a:cxn>
                <a:cxn ang="T13">
                  <a:pos x="T6" y="T7"/>
                </a:cxn>
                <a:cxn ang="T14">
                  <a:pos x="T8" y="T9"/>
                </a:cxn>
              </a:cxnLst>
              <a:rect l="T15" t="T16" r="T17" b="T18"/>
              <a:pathLst>
                <a:path w="37" h="127">
                  <a:moveTo>
                    <a:pt x="37" y="127"/>
                  </a:moveTo>
                  <a:lnTo>
                    <a:pt x="0" y="46"/>
                  </a:lnTo>
                  <a:lnTo>
                    <a:pt x="16" y="0"/>
                  </a:lnTo>
                  <a:lnTo>
                    <a:pt x="19" y="32"/>
                  </a:lnTo>
                  <a:lnTo>
                    <a:pt x="37" y="127"/>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082" name="Freeform 590"/>
            <p:cNvSpPr>
              <a:spLocks/>
            </p:cNvSpPr>
            <p:nvPr/>
          </p:nvSpPr>
          <p:spPr bwMode="auto">
            <a:xfrm rot="19368918" flipH="1">
              <a:off x="2940" y="1745"/>
              <a:ext cx="39" cy="123"/>
            </a:xfrm>
            <a:custGeom>
              <a:avLst/>
              <a:gdLst>
                <a:gd name="T0" fmla="*/ 0 w 39"/>
                <a:gd name="T1" fmla="*/ 123 h 123"/>
                <a:gd name="T2" fmla="*/ 12 w 39"/>
                <a:gd name="T3" fmla="*/ 28 h 123"/>
                <a:gd name="T4" fmla="*/ 35 w 39"/>
                <a:gd name="T5" fmla="*/ 0 h 123"/>
                <a:gd name="T6" fmla="*/ 39 w 39"/>
                <a:gd name="T7" fmla="*/ 50 h 123"/>
                <a:gd name="T8" fmla="*/ 0 w 39"/>
                <a:gd name="T9" fmla="*/ 123 h 123"/>
                <a:gd name="T10" fmla="*/ 0 60000 65536"/>
                <a:gd name="T11" fmla="*/ 0 60000 65536"/>
                <a:gd name="T12" fmla="*/ 0 60000 65536"/>
                <a:gd name="T13" fmla="*/ 0 60000 65536"/>
                <a:gd name="T14" fmla="*/ 0 60000 65536"/>
                <a:gd name="T15" fmla="*/ 0 w 39"/>
                <a:gd name="T16" fmla="*/ 0 h 123"/>
                <a:gd name="T17" fmla="*/ 39 w 39"/>
                <a:gd name="T18" fmla="*/ 123 h 123"/>
              </a:gdLst>
              <a:ahLst/>
              <a:cxnLst>
                <a:cxn ang="T10">
                  <a:pos x="T0" y="T1"/>
                </a:cxn>
                <a:cxn ang="T11">
                  <a:pos x="T2" y="T3"/>
                </a:cxn>
                <a:cxn ang="T12">
                  <a:pos x="T4" y="T5"/>
                </a:cxn>
                <a:cxn ang="T13">
                  <a:pos x="T6" y="T7"/>
                </a:cxn>
                <a:cxn ang="T14">
                  <a:pos x="T8" y="T9"/>
                </a:cxn>
              </a:cxnLst>
              <a:rect l="T15" t="T16" r="T17" b="T18"/>
              <a:pathLst>
                <a:path w="39" h="123">
                  <a:moveTo>
                    <a:pt x="0" y="123"/>
                  </a:moveTo>
                  <a:lnTo>
                    <a:pt x="12" y="28"/>
                  </a:lnTo>
                  <a:lnTo>
                    <a:pt x="35" y="0"/>
                  </a:lnTo>
                  <a:lnTo>
                    <a:pt x="39" y="50"/>
                  </a:lnTo>
                  <a:lnTo>
                    <a:pt x="0" y="123"/>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083" name="Freeform 591"/>
            <p:cNvSpPr>
              <a:spLocks/>
            </p:cNvSpPr>
            <p:nvPr/>
          </p:nvSpPr>
          <p:spPr bwMode="auto">
            <a:xfrm rot="161331" flipH="1">
              <a:off x="2705" y="1797"/>
              <a:ext cx="508" cy="416"/>
            </a:xfrm>
            <a:custGeom>
              <a:avLst/>
              <a:gdLst>
                <a:gd name="T0" fmla="*/ 17 w 508"/>
                <a:gd name="T1" fmla="*/ 112 h 416"/>
                <a:gd name="T2" fmla="*/ 35 w 508"/>
                <a:gd name="T3" fmla="*/ 265 h 416"/>
                <a:gd name="T4" fmla="*/ 227 w 508"/>
                <a:gd name="T5" fmla="*/ 400 h 416"/>
                <a:gd name="T6" fmla="*/ 293 w 508"/>
                <a:gd name="T7" fmla="*/ 361 h 416"/>
                <a:gd name="T8" fmla="*/ 404 w 508"/>
                <a:gd name="T9" fmla="*/ 358 h 416"/>
                <a:gd name="T10" fmla="*/ 508 w 508"/>
                <a:gd name="T11" fmla="*/ 140 h 416"/>
                <a:gd name="T12" fmla="*/ 407 w 508"/>
                <a:gd name="T13" fmla="*/ 22 h 416"/>
                <a:gd name="T14" fmla="*/ 281 w 508"/>
                <a:gd name="T15" fmla="*/ 10 h 416"/>
                <a:gd name="T16" fmla="*/ 206 w 508"/>
                <a:gd name="T17" fmla="*/ 43 h 416"/>
                <a:gd name="T18" fmla="*/ 110 w 508"/>
                <a:gd name="T19" fmla="*/ 19 h 416"/>
                <a:gd name="T20" fmla="*/ 17 w 508"/>
                <a:gd name="T21" fmla="*/ 112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8"/>
                <a:gd name="T34" fmla="*/ 0 h 416"/>
                <a:gd name="T35" fmla="*/ 508 w 508"/>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8" h="416">
                  <a:moveTo>
                    <a:pt x="17" y="112"/>
                  </a:moveTo>
                  <a:cubicBezTo>
                    <a:pt x="5" y="153"/>
                    <a:pt x="0" y="217"/>
                    <a:pt x="35" y="265"/>
                  </a:cubicBezTo>
                  <a:cubicBezTo>
                    <a:pt x="70" y="313"/>
                    <a:pt x="184" y="384"/>
                    <a:pt x="227" y="400"/>
                  </a:cubicBezTo>
                  <a:cubicBezTo>
                    <a:pt x="270" y="416"/>
                    <a:pt x="264" y="368"/>
                    <a:pt x="293" y="361"/>
                  </a:cubicBezTo>
                  <a:cubicBezTo>
                    <a:pt x="322" y="354"/>
                    <a:pt x="368" y="395"/>
                    <a:pt x="404" y="358"/>
                  </a:cubicBezTo>
                  <a:cubicBezTo>
                    <a:pt x="440" y="321"/>
                    <a:pt x="508" y="196"/>
                    <a:pt x="508" y="140"/>
                  </a:cubicBezTo>
                  <a:cubicBezTo>
                    <a:pt x="508" y="84"/>
                    <a:pt x="445" y="44"/>
                    <a:pt x="407" y="22"/>
                  </a:cubicBezTo>
                  <a:cubicBezTo>
                    <a:pt x="369" y="0"/>
                    <a:pt x="314" y="7"/>
                    <a:pt x="281" y="10"/>
                  </a:cubicBezTo>
                  <a:cubicBezTo>
                    <a:pt x="248" y="13"/>
                    <a:pt x="234" y="42"/>
                    <a:pt x="206" y="43"/>
                  </a:cubicBezTo>
                  <a:cubicBezTo>
                    <a:pt x="178" y="44"/>
                    <a:pt x="142" y="7"/>
                    <a:pt x="110" y="19"/>
                  </a:cubicBezTo>
                  <a:cubicBezTo>
                    <a:pt x="78" y="31"/>
                    <a:pt x="31" y="70"/>
                    <a:pt x="17" y="112"/>
                  </a:cubicBezTo>
                  <a:close/>
                </a:path>
              </a:pathLst>
            </a:custGeom>
            <a:gradFill rotWithShape="1">
              <a:gsLst>
                <a:gs pos="0">
                  <a:srgbClr val="CC0000"/>
                </a:gs>
                <a:gs pos="100000">
                  <a:srgbClr val="FF0000"/>
                </a:gs>
              </a:gsLst>
              <a:path path="rect">
                <a:fillToRect l="50000" t="50000" r="50000" b="50000"/>
              </a:path>
            </a:gradFill>
            <a:ln w="9525">
              <a:solidFill>
                <a:schemeClr val="tx1"/>
              </a:solidFill>
              <a:round/>
              <a:headEnd/>
              <a:tailEnd/>
            </a:ln>
          </p:spPr>
          <p:txBody>
            <a:bodyPr/>
            <a:lstStyle/>
            <a:p>
              <a:endParaRPr lang="ru-RU"/>
            </a:p>
          </p:txBody>
        </p:sp>
        <p:sp>
          <p:nvSpPr>
            <p:cNvPr id="2084" name="Freeform 592"/>
            <p:cNvSpPr>
              <a:spLocks/>
            </p:cNvSpPr>
            <p:nvPr/>
          </p:nvSpPr>
          <p:spPr bwMode="auto">
            <a:xfrm rot="161331">
              <a:off x="2730" y="1846"/>
              <a:ext cx="296" cy="258"/>
            </a:xfrm>
            <a:custGeom>
              <a:avLst/>
              <a:gdLst>
                <a:gd name="T0" fmla="*/ 215 w 288"/>
                <a:gd name="T1" fmla="*/ 97 h 218"/>
                <a:gd name="T2" fmla="*/ 49 w 288"/>
                <a:gd name="T3" fmla="*/ 21 h 218"/>
                <a:gd name="T4" fmla="*/ 4 w 288"/>
                <a:gd name="T5" fmla="*/ 226 h 218"/>
                <a:gd name="T6" fmla="*/ 78 w 288"/>
                <a:gd name="T7" fmla="*/ 449 h 218"/>
                <a:gd name="T8" fmla="*/ 289 w 288"/>
                <a:gd name="T9" fmla="*/ 484 h 218"/>
                <a:gd name="T10" fmla="*/ 326 w 288"/>
                <a:gd name="T11" fmla="*/ 318 h 218"/>
                <a:gd name="T12" fmla="*/ 215 w 288"/>
                <a:gd name="T13" fmla="*/ 97 h 218"/>
                <a:gd name="T14" fmla="*/ 0 60000 65536"/>
                <a:gd name="T15" fmla="*/ 0 60000 65536"/>
                <a:gd name="T16" fmla="*/ 0 60000 65536"/>
                <a:gd name="T17" fmla="*/ 0 60000 65536"/>
                <a:gd name="T18" fmla="*/ 0 60000 65536"/>
                <a:gd name="T19" fmla="*/ 0 60000 65536"/>
                <a:gd name="T20" fmla="*/ 0 60000 65536"/>
                <a:gd name="T21" fmla="*/ 0 w 288"/>
                <a:gd name="T22" fmla="*/ 0 h 218"/>
                <a:gd name="T23" fmla="*/ 288 w 28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18">
                  <a:moveTo>
                    <a:pt x="188" y="41"/>
                  </a:moveTo>
                  <a:cubicBezTo>
                    <a:pt x="148" y="20"/>
                    <a:pt x="75" y="0"/>
                    <a:pt x="44" y="9"/>
                  </a:cubicBezTo>
                  <a:cubicBezTo>
                    <a:pt x="13" y="18"/>
                    <a:pt x="0" y="66"/>
                    <a:pt x="4" y="97"/>
                  </a:cubicBezTo>
                  <a:cubicBezTo>
                    <a:pt x="8" y="128"/>
                    <a:pt x="27" y="174"/>
                    <a:pt x="68" y="193"/>
                  </a:cubicBezTo>
                  <a:cubicBezTo>
                    <a:pt x="109" y="212"/>
                    <a:pt x="216" y="218"/>
                    <a:pt x="252" y="209"/>
                  </a:cubicBezTo>
                  <a:cubicBezTo>
                    <a:pt x="288" y="200"/>
                    <a:pt x="288" y="162"/>
                    <a:pt x="284" y="137"/>
                  </a:cubicBezTo>
                  <a:cubicBezTo>
                    <a:pt x="280" y="112"/>
                    <a:pt x="228" y="62"/>
                    <a:pt x="188" y="41"/>
                  </a:cubicBezTo>
                  <a:close/>
                </a:path>
              </a:pathLst>
            </a:custGeom>
            <a:gradFill rotWithShape="1">
              <a:gsLst>
                <a:gs pos="0">
                  <a:srgbClr val="FFCC00"/>
                </a:gs>
                <a:gs pos="100000">
                  <a:srgbClr val="FF3300"/>
                </a:gs>
              </a:gsLst>
              <a:path path="rect">
                <a:fillToRect l="50000" t="50000" r="50000" b="50000"/>
              </a:path>
            </a:gradFill>
            <a:ln w="9525">
              <a:noFill/>
              <a:prstDash val="sysDot"/>
              <a:round/>
              <a:headEnd/>
              <a:tailEnd/>
            </a:ln>
          </p:spPr>
          <p:txBody>
            <a:bodyPr/>
            <a:lstStyle/>
            <a:p>
              <a:endParaRPr lang="ru-RU"/>
            </a:p>
          </p:txBody>
        </p:sp>
        <p:sp>
          <p:nvSpPr>
            <p:cNvPr id="2085" name="Freeform 593"/>
            <p:cNvSpPr>
              <a:spLocks/>
            </p:cNvSpPr>
            <p:nvPr/>
          </p:nvSpPr>
          <p:spPr bwMode="auto">
            <a:xfrm rot="161331">
              <a:off x="3011" y="1727"/>
              <a:ext cx="84" cy="116"/>
            </a:xfrm>
            <a:custGeom>
              <a:avLst/>
              <a:gdLst>
                <a:gd name="T0" fmla="*/ 0 w 84"/>
                <a:gd name="T1" fmla="*/ 116 h 116"/>
                <a:gd name="T2" fmla="*/ 40 w 84"/>
                <a:gd name="T3" fmla="*/ 27 h 116"/>
                <a:gd name="T4" fmla="*/ 78 w 84"/>
                <a:gd name="T5" fmla="*/ 0 h 116"/>
                <a:gd name="T6" fmla="*/ 84 w 84"/>
                <a:gd name="T7" fmla="*/ 49 h 116"/>
                <a:gd name="T8" fmla="*/ 0 w 84"/>
                <a:gd name="T9" fmla="*/ 116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0" y="116"/>
                  </a:moveTo>
                  <a:lnTo>
                    <a:pt x="40" y="27"/>
                  </a:lnTo>
                  <a:lnTo>
                    <a:pt x="78" y="0"/>
                  </a:lnTo>
                  <a:lnTo>
                    <a:pt x="84" y="49"/>
                  </a:lnTo>
                  <a:lnTo>
                    <a:pt x="0" y="116"/>
                  </a:lnTo>
                  <a:close/>
                </a:path>
              </a:pathLst>
            </a:custGeom>
            <a:gradFill rotWithShape="1">
              <a:gsLst>
                <a:gs pos="0">
                  <a:srgbClr val="003B00"/>
                </a:gs>
                <a:gs pos="50000">
                  <a:srgbClr val="008000"/>
                </a:gs>
                <a:gs pos="100000">
                  <a:srgbClr val="003B00"/>
                </a:gs>
              </a:gsLst>
              <a:lin ang="5400000" scaled="1"/>
            </a:gradFill>
            <a:ln w="6350">
              <a:solidFill>
                <a:schemeClr val="tx1"/>
              </a:solidFill>
              <a:round/>
              <a:headEnd/>
              <a:tailEnd/>
            </a:ln>
          </p:spPr>
          <p:txBody>
            <a:bodyPr/>
            <a:lstStyle/>
            <a:p>
              <a:endParaRPr lang="ru-RU"/>
            </a:p>
          </p:txBody>
        </p:sp>
        <p:sp>
          <p:nvSpPr>
            <p:cNvPr id="2086" name="Freeform 594"/>
            <p:cNvSpPr>
              <a:spLocks/>
            </p:cNvSpPr>
            <p:nvPr/>
          </p:nvSpPr>
          <p:spPr bwMode="auto">
            <a:xfrm rot="1038583">
              <a:off x="2873" y="2156"/>
              <a:ext cx="36" cy="18"/>
            </a:xfrm>
            <a:custGeom>
              <a:avLst/>
              <a:gdLst>
                <a:gd name="T0" fmla="*/ 0 w 36"/>
                <a:gd name="T1" fmla="*/ 9 h 18"/>
                <a:gd name="T2" fmla="*/ 21 w 36"/>
                <a:gd name="T3" fmla="*/ 18 h 18"/>
                <a:gd name="T4" fmla="*/ 36 w 36"/>
                <a:gd name="T5" fmla="*/ 0 h 18"/>
                <a:gd name="T6" fmla="*/ 0 w 36"/>
                <a:gd name="T7" fmla="*/ 9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9"/>
                  </a:moveTo>
                  <a:lnTo>
                    <a:pt x="21" y="18"/>
                  </a:lnTo>
                  <a:lnTo>
                    <a:pt x="36" y="0"/>
                  </a:lnTo>
                  <a:lnTo>
                    <a:pt x="0" y="9"/>
                  </a:lnTo>
                  <a:close/>
                </a:path>
              </a:pathLst>
            </a:custGeom>
            <a:solidFill>
              <a:schemeClr val="tx1"/>
            </a:solidFill>
            <a:ln w="12700">
              <a:solidFill>
                <a:schemeClr val="tx1"/>
              </a:solidFill>
              <a:round/>
              <a:headEnd/>
              <a:tailEnd/>
            </a:ln>
          </p:spPr>
          <p:txBody>
            <a:bodyPr/>
            <a:lstStyle/>
            <a:p>
              <a:endParaRPr lang="ru-RU"/>
            </a:p>
          </p:txBody>
        </p:sp>
      </p:grpSp>
      <p:sp>
        <p:nvSpPr>
          <p:cNvPr id="173" name="Блок-схема: перфолента 172"/>
          <p:cNvSpPr/>
          <p:nvPr/>
        </p:nvSpPr>
        <p:spPr>
          <a:xfrm>
            <a:off x="1857356" y="357166"/>
            <a:ext cx="4357718" cy="207170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4" name="Блок-схема: перфолента 173"/>
          <p:cNvSpPr/>
          <p:nvPr/>
        </p:nvSpPr>
        <p:spPr>
          <a:xfrm>
            <a:off x="4429124" y="2143116"/>
            <a:ext cx="3929090" cy="250033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solidFill>
                  <a:schemeClr val="tx1"/>
                </a:solidFill>
                <a:latin typeface="Times New Roman" pitchFamily="18" charset="0"/>
                <a:cs typeface="Times New Roman" pitchFamily="18" charset="0"/>
              </a:rPr>
              <a:t>Ағаш үстінде 100 торғай отырды. Аңшы 10 торғайды атып алды. Торғайлардың қаншасы қалды</a:t>
            </a:r>
            <a:endParaRPr lang="ru-RU" sz="2400" dirty="0">
              <a:solidFill>
                <a:schemeClr val="tx1"/>
              </a:solidFill>
              <a:latin typeface="Times New Roman" pitchFamily="18" charset="0"/>
              <a:cs typeface="Times New Roman" pitchFamily="18" charset="0"/>
            </a:endParaRPr>
          </a:p>
        </p:txBody>
      </p:sp>
      <p:sp>
        <p:nvSpPr>
          <p:cNvPr id="175" name="Блок-схема: перфолента 174"/>
          <p:cNvSpPr/>
          <p:nvPr/>
        </p:nvSpPr>
        <p:spPr>
          <a:xfrm>
            <a:off x="428596" y="2428868"/>
            <a:ext cx="3500462" cy="230487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529" name="Rectangle 1"/>
          <p:cNvSpPr>
            <a:spLocks noChangeArrowheads="1"/>
          </p:cNvSpPr>
          <p:nvPr/>
        </p:nvSpPr>
        <p:spPr bwMode="auto">
          <a:xfrm>
            <a:off x="2214546" y="861773"/>
            <a:ext cx="385765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Басынан аяғына төңкеріле жазылған түрінде оқығанда өзгермейтін қандай сандарды білесіңдер? </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2530" name="Rectangle 2"/>
          <p:cNvSpPr>
            <a:spLocks noChangeArrowheads="1"/>
          </p:cNvSpPr>
          <p:nvPr/>
        </p:nvSpPr>
        <p:spPr bwMode="auto">
          <a:xfrm>
            <a:off x="500034" y="2786058"/>
            <a:ext cx="314327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Үш түйеқұс ұшып келе жатты. Аңшы олардың бірін атып алды. Олардың қаншасы қалды. </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22222E-6 -3.4104E-6 L 0.50886 -0.0104 " pathEditMode="relative" rAng="0" ptsTypes="AA">
                                      <p:cBhvr>
                                        <p:cTn id="6" dur="2000" fill="hold"/>
                                        <p:tgtEl>
                                          <p:spTgt spid="21"/>
                                        </p:tgtEl>
                                        <p:attrNameLst>
                                          <p:attrName>ppt_x</p:attrName>
                                          <p:attrName>ppt_y</p:attrName>
                                        </p:attrNameLst>
                                      </p:cBhvr>
                                      <p:rCtr x="254"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0001"/>
          <p:cNvPicPr>
            <a:picLocks noChangeAspect="1" noChangeArrowheads="1" noCrop="1"/>
          </p:cNvPicPr>
          <p:nvPr/>
        </p:nvPicPr>
        <p:blipFill>
          <a:blip r:embed="rId2" cstate="screen"/>
          <a:srcRect/>
          <a:stretch>
            <a:fillRect/>
          </a:stretch>
        </p:blipFill>
        <p:spPr bwMode="auto">
          <a:xfrm>
            <a:off x="900113" y="3429000"/>
            <a:ext cx="1646237" cy="1152525"/>
          </a:xfrm>
          <a:prstGeom prst="rect">
            <a:avLst/>
          </a:prstGeom>
          <a:noFill/>
          <a:ln w="9525">
            <a:noFill/>
            <a:miter lim="800000"/>
            <a:headEnd/>
            <a:tailEnd/>
          </a:ln>
        </p:spPr>
      </p:pic>
      <p:pic>
        <p:nvPicPr>
          <p:cNvPr id="27651" name="Picture 4" descr="0050"/>
          <p:cNvPicPr>
            <a:picLocks noChangeAspect="1" noChangeArrowheads="1"/>
          </p:cNvPicPr>
          <p:nvPr/>
        </p:nvPicPr>
        <p:blipFill>
          <a:blip r:embed="rId3" cstate="screen"/>
          <a:srcRect/>
          <a:stretch>
            <a:fillRect/>
          </a:stretch>
        </p:blipFill>
        <p:spPr bwMode="auto">
          <a:xfrm>
            <a:off x="4356100" y="3357563"/>
            <a:ext cx="666750" cy="609600"/>
          </a:xfrm>
          <a:prstGeom prst="rect">
            <a:avLst/>
          </a:prstGeom>
          <a:noFill/>
          <a:ln w="9525">
            <a:noFill/>
            <a:miter lim="800000"/>
            <a:headEnd/>
            <a:tailEnd/>
          </a:ln>
        </p:spPr>
      </p:pic>
      <p:pic>
        <p:nvPicPr>
          <p:cNvPr id="27652" name="Picture 5" descr="0001"/>
          <p:cNvPicPr>
            <a:picLocks noChangeAspect="1" noChangeArrowheads="1"/>
          </p:cNvPicPr>
          <p:nvPr/>
        </p:nvPicPr>
        <p:blipFill>
          <a:blip r:embed="rId4" cstate="screen"/>
          <a:srcRect/>
          <a:stretch>
            <a:fillRect/>
          </a:stretch>
        </p:blipFill>
        <p:spPr bwMode="auto">
          <a:xfrm>
            <a:off x="0" y="2571750"/>
            <a:ext cx="522288" cy="1406525"/>
          </a:xfrm>
          <a:prstGeom prst="rect">
            <a:avLst/>
          </a:prstGeom>
          <a:noFill/>
          <a:ln w="9525">
            <a:noFill/>
            <a:miter lim="800000"/>
            <a:headEnd/>
            <a:tailEnd/>
          </a:ln>
        </p:spPr>
      </p:pic>
      <p:pic>
        <p:nvPicPr>
          <p:cNvPr id="27653" name="Picture 6" descr="0015"/>
          <p:cNvPicPr>
            <a:picLocks noChangeAspect="1" noChangeArrowheads="1"/>
          </p:cNvPicPr>
          <p:nvPr/>
        </p:nvPicPr>
        <p:blipFill>
          <a:blip r:embed="rId5" cstate="screen"/>
          <a:srcRect/>
          <a:stretch>
            <a:fillRect/>
          </a:stretch>
        </p:blipFill>
        <p:spPr bwMode="auto">
          <a:xfrm>
            <a:off x="6572264" y="1643050"/>
            <a:ext cx="1603375" cy="1749425"/>
          </a:xfrm>
          <a:prstGeom prst="rect">
            <a:avLst/>
          </a:prstGeom>
          <a:noFill/>
          <a:ln w="9525">
            <a:noFill/>
            <a:miter lim="800000"/>
            <a:headEnd/>
            <a:tailEnd/>
          </a:ln>
        </p:spPr>
      </p:pic>
      <p:pic>
        <p:nvPicPr>
          <p:cNvPr id="27654" name="Picture 7" descr="0018"/>
          <p:cNvPicPr>
            <a:picLocks noChangeAspect="1" noChangeArrowheads="1"/>
          </p:cNvPicPr>
          <p:nvPr/>
        </p:nvPicPr>
        <p:blipFill>
          <a:blip r:embed="rId6" cstate="screen"/>
          <a:srcRect/>
          <a:stretch>
            <a:fillRect/>
          </a:stretch>
        </p:blipFill>
        <p:spPr bwMode="auto">
          <a:xfrm>
            <a:off x="7620000" y="785794"/>
            <a:ext cx="1524000" cy="2066925"/>
          </a:xfrm>
          <a:prstGeom prst="rect">
            <a:avLst/>
          </a:prstGeom>
          <a:noFill/>
          <a:ln w="9525">
            <a:noFill/>
            <a:miter lim="800000"/>
            <a:headEnd/>
            <a:tailEnd/>
          </a:ln>
        </p:spPr>
      </p:pic>
      <p:pic>
        <p:nvPicPr>
          <p:cNvPr id="27655" name="Picture 8" descr="0022"/>
          <p:cNvPicPr>
            <a:picLocks noChangeAspect="1" noChangeArrowheads="1"/>
          </p:cNvPicPr>
          <p:nvPr/>
        </p:nvPicPr>
        <p:blipFill>
          <a:blip r:embed="rId7" cstate="screen"/>
          <a:srcRect/>
          <a:stretch>
            <a:fillRect/>
          </a:stretch>
        </p:blipFill>
        <p:spPr bwMode="auto">
          <a:xfrm>
            <a:off x="2627313" y="5300663"/>
            <a:ext cx="1052512" cy="1557337"/>
          </a:xfrm>
          <a:prstGeom prst="rect">
            <a:avLst/>
          </a:prstGeom>
          <a:noFill/>
          <a:ln w="9525">
            <a:noFill/>
            <a:miter lim="800000"/>
            <a:headEnd/>
            <a:tailEnd/>
          </a:ln>
        </p:spPr>
      </p:pic>
      <p:pic>
        <p:nvPicPr>
          <p:cNvPr id="27656" name="Picture 9" descr="0026"/>
          <p:cNvPicPr>
            <a:picLocks noChangeAspect="1" noChangeArrowheads="1"/>
          </p:cNvPicPr>
          <p:nvPr/>
        </p:nvPicPr>
        <p:blipFill>
          <a:blip r:embed="rId8" cstate="screen"/>
          <a:srcRect/>
          <a:stretch>
            <a:fillRect/>
          </a:stretch>
        </p:blipFill>
        <p:spPr bwMode="auto">
          <a:xfrm>
            <a:off x="4572000" y="2143125"/>
            <a:ext cx="1547813" cy="1933575"/>
          </a:xfrm>
          <a:prstGeom prst="rect">
            <a:avLst/>
          </a:prstGeom>
          <a:noFill/>
          <a:ln w="9525">
            <a:noFill/>
            <a:miter lim="800000"/>
            <a:headEnd/>
            <a:tailEnd/>
          </a:ln>
        </p:spPr>
      </p:pic>
      <p:pic>
        <p:nvPicPr>
          <p:cNvPr id="27657" name="Picture 10" descr="0042"/>
          <p:cNvPicPr>
            <a:picLocks noChangeAspect="1" noChangeArrowheads="1"/>
          </p:cNvPicPr>
          <p:nvPr/>
        </p:nvPicPr>
        <p:blipFill>
          <a:blip r:embed="rId9" cstate="screen"/>
          <a:srcRect/>
          <a:stretch>
            <a:fillRect/>
          </a:stretch>
        </p:blipFill>
        <p:spPr bwMode="auto">
          <a:xfrm>
            <a:off x="7239000" y="4860925"/>
            <a:ext cx="1905000" cy="1997075"/>
          </a:xfrm>
          <a:prstGeom prst="rect">
            <a:avLst/>
          </a:prstGeom>
          <a:noFill/>
          <a:ln w="9525">
            <a:noFill/>
            <a:miter lim="800000"/>
            <a:headEnd/>
            <a:tailEnd/>
          </a:ln>
        </p:spPr>
      </p:pic>
      <p:pic>
        <p:nvPicPr>
          <p:cNvPr id="27658" name="Picture 11" descr="0046"/>
          <p:cNvPicPr>
            <a:picLocks noChangeAspect="1" noChangeArrowheads="1"/>
          </p:cNvPicPr>
          <p:nvPr/>
        </p:nvPicPr>
        <p:blipFill>
          <a:blip r:embed="rId10" cstate="screen"/>
          <a:srcRect/>
          <a:stretch>
            <a:fillRect/>
          </a:stretch>
        </p:blipFill>
        <p:spPr bwMode="auto">
          <a:xfrm>
            <a:off x="0" y="4333875"/>
            <a:ext cx="1905000" cy="2524125"/>
          </a:xfrm>
          <a:prstGeom prst="rect">
            <a:avLst/>
          </a:prstGeom>
          <a:noFill/>
          <a:ln w="9525">
            <a:noFill/>
            <a:miter lim="800000"/>
            <a:headEnd/>
            <a:tailEnd/>
          </a:ln>
        </p:spPr>
      </p:pic>
      <p:pic>
        <p:nvPicPr>
          <p:cNvPr id="27659" name="Picture 12" descr="0008"/>
          <p:cNvPicPr>
            <a:picLocks noChangeAspect="1" noChangeArrowheads="1" noCrop="1"/>
          </p:cNvPicPr>
          <p:nvPr/>
        </p:nvPicPr>
        <p:blipFill>
          <a:blip r:embed="rId11" cstate="screen"/>
          <a:srcRect/>
          <a:stretch>
            <a:fillRect/>
          </a:stretch>
        </p:blipFill>
        <p:spPr bwMode="auto">
          <a:xfrm>
            <a:off x="7858148" y="3500438"/>
            <a:ext cx="1047750" cy="1011238"/>
          </a:xfrm>
          <a:prstGeom prst="rect">
            <a:avLst/>
          </a:prstGeom>
          <a:noFill/>
          <a:ln w="9525">
            <a:noFill/>
            <a:miter lim="800000"/>
            <a:headEnd/>
            <a:tailEnd/>
          </a:ln>
        </p:spPr>
      </p:pic>
      <p:pic>
        <p:nvPicPr>
          <p:cNvPr id="27660" name="Picture 13" descr="0013"/>
          <p:cNvPicPr>
            <a:picLocks noChangeAspect="1" noChangeArrowheads="1" noCrop="1"/>
          </p:cNvPicPr>
          <p:nvPr/>
        </p:nvPicPr>
        <p:blipFill>
          <a:blip r:embed="rId12" cstate="screen"/>
          <a:srcRect/>
          <a:stretch>
            <a:fillRect/>
          </a:stretch>
        </p:blipFill>
        <p:spPr bwMode="auto">
          <a:xfrm>
            <a:off x="3643313" y="2143125"/>
            <a:ext cx="1739900" cy="1200150"/>
          </a:xfrm>
          <a:prstGeom prst="rect">
            <a:avLst/>
          </a:prstGeom>
          <a:noFill/>
          <a:ln w="9525">
            <a:noFill/>
            <a:miter lim="800000"/>
            <a:headEnd/>
            <a:tailEnd/>
          </a:ln>
        </p:spPr>
      </p:pic>
      <p:pic>
        <p:nvPicPr>
          <p:cNvPr id="27661" name="Picture 14" descr="0013"/>
          <p:cNvPicPr>
            <a:picLocks noChangeAspect="1" noChangeArrowheads="1" noCrop="1"/>
          </p:cNvPicPr>
          <p:nvPr/>
        </p:nvPicPr>
        <p:blipFill>
          <a:blip r:embed="rId12" cstate="screen"/>
          <a:srcRect/>
          <a:stretch>
            <a:fillRect/>
          </a:stretch>
        </p:blipFill>
        <p:spPr bwMode="auto">
          <a:xfrm>
            <a:off x="3286125" y="1714500"/>
            <a:ext cx="1295400" cy="1028700"/>
          </a:xfrm>
          <a:prstGeom prst="rect">
            <a:avLst/>
          </a:prstGeom>
          <a:noFill/>
          <a:ln w="9525">
            <a:noFill/>
            <a:miter lim="800000"/>
            <a:headEnd/>
            <a:tailEnd/>
          </a:ln>
        </p:spPr>
      </p:pic>
      <p:pic>
        <p:nvPicPr>
          <p:cNvPr id="27662" name="Picture 15" descr="0001"/>
          <p:cNvPicPr>
            <a:picLocks noChangeAspect="1" noChangeArrowheads="1" noCrop="1"/>
          </p:cNvPicPr>
          <p:nvPr/>
        </p:nvPicPr>
        <p:blipFill>
          <a:blip r:embed="rId2" cstate="screen"/>
          <a:srcRect/>
          <a:stretch>
            <a:fillRect/>
          </a:stretch>
        </p:blipFill>
        <p:spPr bwMode="auto">
          <a:xfrm>
            <a:off x="1619250" y="4076700"/>
            <a:ext cx="1646238" cy="1152525"/>
          </a:xfrm>
          <a:prstGeom prst="rect">
            <a:avLst/>
          </a:prstGeom>
          <a:noFill/>
          <a:ln w="9525">
            <a:noFill/>
            <a:miter lim="800000"/>
            <a:headEnd/>
            <a:tailEnd/>
          </a:ln>
        </p:spPr>
      </p:pic>
      <p:pic>
        <p:nvPicPr>
          <p:cNvPr id="27663" name="Picture 16" descr="0008"/>
          <p:cNvPicPr>
            <a:picLocks noChangeAspect="1" noChangeArrowheads="1" noCrop="1"/>
          </p:cNvPicPr>
          <p:nvPr/>
        </p:nvPicPr>
        <p:blipFill>
          <a:blip r:embed="rId11" cstate="screen"/>
          <a:srcRect/>
          <a:stretch>
            <a:fillRect/>
          </a:stretch>
        </p:blipFill>
        <p:spPr bwMode="auto">
          <a:xfrm>
            <a:off x="5715000" y="2643188"/>
            <a:ext cx="1047750" cy="1011237"/>
          </a:xfrm>
          <a:prstGeom prst="rect">
            <a:avLst/>
          </a:prstGeom>
          <a:noFill/>
          <a:ln w="9525">
            <a:noFill/>
            <a:miter lim="800000"/>
            <a:headEnd/>
            <a:tailEnd/>
          </a:ln>
        </p:spPr>
      </p:pic>
      <p:pic>
        <p:nvPicPr>
          <p:cNvPr id="27664" name="Picture 17" descr="0016"/>
          <p:cNvPicPr>
            <a:picLocks noChangeAspect="1" noChangeArrowheads="1" noCrop="1"/>
          </p:cNvPicPr>
          <p:nvPr/>
        </p:nvPicPr>
        <p:blipFill>
          <a:blip r:embed="rId13" cstate="screen"/>
          <a:srcRect/>
          <a:stretch>
            <a:fillRect/>
          </a:stretch>
        </p:blipFill>
        <p:spPr bwMode="auto">
          <a:xfrm flipH="1">
            <a:off x="7524750" y="1412875"/>
            <a:ext cx="1233488" cy="936625"/>
          </a:xfrm>
          <a:prstGeom prst="rect">
            <a:avLst/>
          </a:prstGeom>
          <a:noFill/>
          <a:ln w="9525">
            <a:noFill/>
            <a:miter lim="800000"/>
            <a:headEnd/>
            <a:tailEnd/>
          </a:ln>
        </p:spPr>
      </p:pic>
      <p:pic>
        <p:nvPicPr>
          <p:cNvPr id="27665" name="Picture 18" descr="0016"/>
          <p:cNvPicPr>
            <a:picLocks noChangeAspect="1" noChangeArrowheads="1" noCrop="1"/>
          </p:cNvPicPr>
          <p:nvPr/>
        </p:nvPicPr>
        <p:blipFill>
          <a:blip r:embed="rId13" cstate="screen"/>
          <a:srcRect/>
          <a:stretch>
            <a:fillRect/>
          </a:stretch>
        </p:blipFill>
        <p:spPr bwMode="auto">
          <a:xfrm flipH="1">
            <a:off x="2124075" y="3068638"/>
            <a:ext cx="1233488" cy="936625"/>
          </a:xfrm>
          <a:prstGeom prst="rect">
            <a:avLst/>
          </a:prstGeom>
          <a:noFill/>
          <a:ln w="9525">
            <a:noFill/>
            <a:miter lim="800000"/>
            <a:headEnd/>
            <a:tailEnd/>
          </a:ln>
        </p:spPr>
      </p:pic>
      <p:pic>
        <p:nvPicPr>
          <p:cNvPr id="27666" name="Picture 19" descr="0016"/>
          <p:cNvPicPr>
            <a:picLocks noChangeAspect="1" noChangeArrowheads="1" noCrop="1"/>
          </p:cNvPicPr>
          <p:nvPr/>
        </p:nvPicPr>
        <p:blipFill>
          <a:blip r:embed="rId13" cstate="screen"/>
          <a:srcRect/>
          <a:stretch>
            <a:fillRect/>
          </a:stretch>
        </p:blipFill>
        <p:spPr bwMode="auto">
          <a:xfrm>
            <a:off x="0" y="1628775"/>
            <a:ext cx="1233488" cy="936625"/>
          </a:xfrm>
          <a:prstGeom prst="rect">
            <a:avLst/>
          </a:prstGeom>
          <a:noFill/>
          <a:ln w="9525">
            <a:noFill/>
            <a:miter lim="800000"/>
            <a:headEnd/>
            <a:tailEnd/>
          </a:ln>
        </p:spPr>
      </p:pic>
      <p:pic>
        <p:nvPicPr>
          <p:cNvPr id="27667" name="Picture 7" descr="z"/>
          <p:cNvPicPr>
            <a:picLocks noChangeAspect="1" noChangeArrowheads="1" noCrop="1"/>
          </p:cNvPicPr>
          <p:nvPr/>
        </p:nvPicPr>
        <p:blipFill>
          <a:blip r:embed="rId14" cstate="screen"/>
          <a:srcRect/>
          <a:stretch>
            <a:fillRect/>
          </a:stretch>
        </p:blipFill>
        <p:spPr bwMode="auto">
          <a:xfrm>
            <a:off x="-357188" y="2071688"/>
            <a:ext cx="2143126" cy="4071937"/>
          </a:xfrm>
          <a:prstGeom prst="rect">
            <a:avLst/>
          </a:prstGeom>
          <a:noFill/>
          <a:ln w="9525">
            <a:noFill/>
            <a:miter lim="800000"/>
            <a:headEnd/>
            <a:tailEnd/>
          </a:ln>
        </p:spPr>
      </p:pic>
      <p:pic>
        <p:nvPicPr>
          <p:cNvPr id="27668" name="Picture 9" descr="bestgif_narod_ru_9260"/>
          <p:cNvPicPr>
            <a:picLocks noChangeAspect="1" noChangeArrowheads="1" noCrop="1"/>
          </p:cNvPicPr>
          <p:nvPr/>
        </p:nvPicPr>
        <p:blipFill>
          <a:blip r:embed="rId15" cstate="screen"/>
          <a:srcRect/>
          <a:stretch>
            <a:fillRect/>
          </a:stretch>
        </p:blipFill>
        <p:spPr bwMode="auto">
          <a:xfrm>
            <a:off x="7143750" y="4143375"/>
            <a:ext cx="1643063" cy="2566988"/>
          </a:xfrm>
          <a:prstGeom prst="rect">
            <a:avLst/>
          </a:prstGeom>
          <a:noFill/>
          <a:ln w="9525">
            <a:noFill/>
            <a:miter lim="800000"/>
            <a:headEnd/>
            <a:tailEnd/>
          </a:ln>
        </p:spPr>
      </p:pic>
      <p:pic>
        <p:nvPicPr>
          <p:cNvPr id="27670" name="Picture 17" descr="0016"/>
          <p:cNvPicPr>
            <a:picLocks noChangeAspect="1" noChangeArrowheads="1" noCrop="1"/>
          </p:cNvPicPr>
          <p:nvPr/>
        </p:nvPicPr>
        <p:blipFill>
          <a:blip r:embed="rId13" cstate="screen"/>
          <a:srcRect/>
          <a:stretch>
            <a:fillRect/>
          </a:stretch>
        </p:blipFill>
        <p:spPr bwMode="auto">
          <a:xfrm flipH="1">
            <a:off x="0" y="357188"/>
            <a:ext cx="1233488" cy="936625"/>
          </a:xfrm>
          <a:prstGeom prst="rect">
            <a:avLst/>
          </a:prstGeom>
          <a:noFill/>
          <a:ln w="9525">
            <a:noFill/>
            <a:miter lim="800000"/>
            <a:headEnd/>
            <a:tailEnd/>
          </a:ln>
        </p:spPr>
      </p:pic>
      <p:pic>
        <p:nvPicPr>
          <p:cNvPr id="27671" name="Picture 17" descr="0016"/>
          <p:cNvPicPr>
            <a:picLocks noChangeAspect="1" noChangeArrowheads="1" noCrop="1"/>
          </p:cNvPicPr>
          <p:nvPr/>
        </p:nvPicPr>
        <p:blipFill>
          <a:blip r:embed="rId13" cstate="screen"/>
          <a:srcRect/>
          <a:stretch>
            <a:fillRect/>
          </a:stretch>
        </p:blipFill>
        <p:spPr bwMode="auto">
          <a:xfrm flipH="1">
            <a:off x="7715250" y="214313"/>
            <a:ext cx="1233488" cy="936625"/>
          </a:xfrm>
          <a:prstGeom prst="rect">
            <a:avLst/>
          </a:prstGeom>
          <a:noFill/>
          <a:ln w="9525">
            <a:noFill/>
            <a:miter lim="800000"/>
            <a:headEnd/>
            <a:tailEnd/>
          </a:ln>
        </p:spPr>
      </p:pic>
      <p:sp>
        <p:nvSpPr>
          <p:cNvPr id="27674" name="Rectangle 26"/>
          <p:cNvSpPr>
            <a:spLocks noChangeArrowheads="1"/>
          </p:cNvSpPr>
          <p:nvPr/>
        </p:nvSpPr>
        <p:spPr bwMode="auto">
          <a:xfrm>
            <a:off x="2214563" y="3857625"/>
            <a:ext cx="4643437" cy="523220"/>
          </a:xfrm>
          <a:prstGeom prst="rect">
            <a:avLst/>
          </a:prstGeom>
          <a:noFill/>
          <a:ln w="9525">
            <a:noFill/>
            <a:miter lim="800000"/>
            <a:headEnd/>
            <a:tailEnd/>
          </a:ln>
        </p:spPr>
        <p:txBody>
          <a:bodyPr anchor="ctr">
            <a:spAutoFit/>
          </a:bodyPr>
          <a:lstStyle/>
          <a:p>
            <a:pPr eaLnBrk="0" hangingPunct="0">
              <a:tabLst>
                <a:tab pos="1257300" algn="l"/>
              </a:tabLst>
            </a:pPr>
            <a:r>
              <a:rPr lang="ru-RU" sz="2800" b="1" dirty="0" smtClean="0"/>
              <a:t>.</a:t>
            </a:r>
            <a:endParaRPr lang="ru-RU" sz="2800" b="1" dirty="0"/>
          </a:p>
        </p:txBody>
      </p:sp>
      <p:sp>
        <p:nvSpPr>
          <p:cNvPr id="28" name="Прямоугольник 27"/>
          <p:cNvSpPr/>
          <p:nvPr/>
        </p:nvSpPr>
        <p:spPr>
          <a:xfrm>
            <a:off x="2571736" y="0"/>
            <a:ext cx="5033366" cy="923330"/>
          </a:xfrm>
          <a:prstGeom prst="rect">
            <a:avLst/>
          </a:prstGeom>
          <a:noFill/>
        </p:spPr>
        <p:txBody>
          <a:bodyPr wrap="none">
            <a:spAutoFit/>
          </a:bodyPr>
          <a:lstStyle/>
          <a:p>
            <a:pPr algn="ctr">
              <a:defRPr/>
            </a:pPr>
            <a:r>
              <a:rPr lang="ru-RU" sz="5400"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Ж</a:t>
            </a:r>
            <a:r>
              <a:rPr lang="kk-KZ" sz="5400" b="1"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ұмбақ шешу.</a:t>
            </a:r>
            <a:endParaRPr lang="ru-RU" sz="5400"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endParaRPr>
          </a:p>
        </p:txBody>
      </p:sp>
      <p:sp>
        <p:nvSpPr>
          <p:cNvPr id="23553" name="Rectangle 1"/>
          <p:cNvSpPr>
            <a:spLocks noChangeArrowheads="1"/>
          </p:cNvSpPr>
          <p:nvPr/>
        </p:nvSpPr>
        <p:spPr bwMode="auto">
          <a:xfrm>
            <a:off x="1571604" y="928670"/>
            <a:ext cx="7072362" cy="58620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0663"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сұрақ</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Қай  сан нөлден өзгеше бүтін санға қалдықсыз бөлінеді? (0)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сұрақ</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Электр поезы шығыстан батысқа қарай жүріп келе жатты. Ол сағатына  60 километр шапшандықпен жол жүрді. Сол бағытта шығыстан  батысқа қарай жел  соғып тұрды. Бірақ  оның шапшандығы  сағатына 50км. Жел поездың  түтінін қай  жаққа қарай айдап әкетеді?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сұрақ</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Төрт  қайың  қатар өсіп тұр.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Әрбір қайында 4-4-тен үлкен бұта  бар.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Әрбір үлкен бұтақта 4-4-тен кішкене бұтақ бар.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Әрбір кішкене бұтақта 4-4-тен амал бар.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Әрбір  кішкене   бұтақта 4-4-тен амал бар.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Барлық алма саны қанша</a:t>
            </a:r>
            <a:r>
              <a:rPr kumimoji="0" lang="kk-KZ"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сұраққа. Жұмбақтар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Нәрселерді санағанда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Керек ол бізге ауадай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Айтыңдаршы бұл қандай сан</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Жан жағыңы қарамай?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сұрақ</a:t>
            </a:r>
            <a:r>
              <a:rPr lang="ru-RU" sz="1400" dirty="0" smtClean="0">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Бүтін , бөлшек  бөліктерден</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lang="kk-KZ" sz="1400" dirty="0" smtClean="0">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Үтір айырып тұрады,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lang="kk-KZ" sz="1400" dirty="0" smtClean="0">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Осы санның кім біледі</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lang="kk-KZ" sz="1400" dirty="0" smtClean="0">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Аты қандай болады?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сұрақ</a:t>
            </a:r>
            <a:r>
              <a:rPr lang="ru-RU" sz="1400" dirty="0" smtClean="0">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Қайсысы ондық бөлшік?</a:t>
            </a:r>
            <a:r>
              <a:rPr lang="ru-RU" sz="1400" dirty="0" smtClean="0">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45</a:t>
            </a:r>
            <a:r>
              <a:rPr kumimoji="0" lang="kk-KZ"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5/72</a:t>
            </a:r>
            <a:r>
              <a:rPr kumimoji="0" lang="kk-KZ"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36,8</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 сұрақ</a:t>
            </a:r>
            <a:r>
              <a:rPr lang="ru-RU" sz="1400" dirty="0" smtClean="0">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Сәуленің ұшы бола ма?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0663" algn="just"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heel spokes="8"/>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580</Words>
  <PresentationFormat>Экран (4:3)</PresentationFormat>
  <Paragraphs>93</Paragraphs>
  <Slides>12</Slides>
  <Notes>2</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 </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31</cp:revision>
  <dcterms:created xsi:type="dcterms:W3CDTF">2016-01-19T12:12:43Z</dcterms:created>
  <dcterms:modified xsi:type="dcterms:W3CDTF">2016-01-20T02:51:13Z</dcterms:modified>
</cp:coreProperties>
</file>